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76" r:id="rId3"/>
  </p:sldMasterIdLst>
  <p:notesMasterIdLst>
    <p:notesMasterId r:id="rId19"/>
  </p:notesMasterIdLst>
  <p:sldIdLst>
    <p:sldId id="16775750" r:id="rId4"/>
    <p:sldId id="16775795" r:id="rId5"/>
    <p:sldId id="16775885" r:id="rId6"/>
    <p:sldId id="16775888" r:id="rId7"/>
    <p:sldId id="16775892" r:id="rId8"/>
    <p:sldId id="16775886" r:id="rId9"/>
    <p:sldId id="16775893" r:id="rId10"/>
    <p:sldId id="16775894" r:id="rId11"/>
    <p:sldId id="16775895" r:id="rId12"/>
    <p:sldId id="16775896" r:id="rId13"/>
    <p:sldId id="16775897" r:id="rId14"/>
    <p:sldId id="16775898" r:id="rId15"/>
    <p:sldId id="16775899" r:id="rId16"/>
    <p:sldId id="16775900" r:id="rId17"/>
    <p:sldId id="1677580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376"/>
    <a:srgbClr val="1ACDAE"/>
    <a:srgbClr val="06B2BB"/>
    <a:srgbClr val="D2DB2F"/>
    <a:srgbClr val="E4872D"/>
    <a:srgbClr val="087B6D"/>
    <a:srgbClr val="16AA90"/>
    <a:srgbClr val="000000"/>
    <a:srgbClr val="A963F1"/>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79"/>
    <p:restoredTop sz="94719"/>
  </p:normalViewPr>
  <p:slideViewPr>
    <p:cSldViewPr snapToGrid="0">
      <p:cViewPr>
        <p:scale>
          <a:sx n="75" d="100"/>
          <a:sy n="75" d="100"/>
        </p:scale>
        <p:origin x="1932" y="7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notesMaster" Target="notesMasters/notes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1AF363-76D6-8949-88E0-7A28914FB39A}"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D6BCC-A4C5-594D-BF05-0E0004388697}"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4" Type="http://schemas.openxmlformats.org/officeDocument/2006/relationships/image" Target="../media/image3.jpe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5" Type="http://schemas.openxmlformats.org/officeDocument/2006/relationships/image" Target="../media/image2.png"/><Relationship Id="rId4" Type="http://schemas.openxmlformats.org/officeDocument/2006/relationships/image" Target="../media/image4.png"/><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5" Type="http://schemas.openxmlformats.org/officeDocument/2006/relationships/image" Target="../media/image1.png"/><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5" Type="http://schemas.openxmlformats.org/officeDocument/2006/relationships/image" Target="../media/image11.jpeg"/><Relationship Id="rId4" Type="http://schemas.openxmlformats.org/officeDocument/2006/relationships/image" Target="../media/image4.png"/><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6" Type="http://schemas.openxmlformats.org/officeDocument/2006/relationships/image" Target="../media/image11.jpeg"/><Relationship Id="rId5" Type="http://schemas.openxmlformats.org/officeDocument/2006/relationships/image" Target="../media/image1.png"/><Relationship Id="rId4" Type="http://schemas.openxmlformats.org/officeDocument/2006/relationships/image" Target="../media/image9.png"/><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image" Target="../media/image2.png"/><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5" Type="http://schemas.openxmlformats.org/officeDocument/2006/relationships/image" Target="../media/image1.png"/><Relationship Id="rId4" Type="http://schemas.openxmlformats.org/officeDocument/2006/relationships/image" Target="../media/image2.png"/><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5" Type="http://schemas.openxmlformats.org/officeDocument/2006/relationships/image" Target="../media/image4.png"/><Relationship Id="rId4" Type="http://schemas.openxmlformats.org/officeDocument/2006/relationships/image" Target="../media/image2.png"/><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image" Target="../media/image4.png"/><Relationship Id="rId4" Type="http://schemas.openxmlformats.org/officeDocument/2006/relationships/image" Target="../media/image1.png"/><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image" Target="../media/image2.png"/><Relationship Id="rId4" Type="http://schemas.openxmlformats.org/officeDocument/2006/relationships/image" Target="../media/image1.png"/><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image" Target="../media/image1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5" Type="http://schemas.openxmlformats.org/officeDocument/2006/relationships/image" Target="../media/image11.jpeg"/><Relationship Id="rId4" Type="http://schemas.openxmlformats.org/officeDocument/2006/relationships/image" Target="../media/image2.png"/><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5" Type="http://schemas.openxmlformats.org/officeDocument/2006/relationships/image" Target="../media/image1.png"/><Relationship Id="rId4" Type="http://schemas.openxmlformats.org/officeDocument/2006/relationships/image" Target="../media/image2.png"/><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4.xml"/><Relationship Id="rId8" Type="http://schemas.openxmlformats.org/officeDocument/2006/relationships/tags" Target="../tags/tag3.xml"/><Relationship Id="rId7" Type="http://schemas.openxmlformats.org/officeDocument/2006/relationships/image" Target="../media/image20.jpeg"/><Relationship Id="rId6" Type="http://schemas.openxmlformats.org/officeDocument/2006/relationships/tags" Target="../tags/tag2.xml"/><Relationship Id="rId5" Type="http://schemas.openxmlformats.org/officeDocument/2006/relationships/image" Target="../media/image19.jpeg"/><Relationship Id="rId4" Type="http://schemas.openxmlformats.org/officeDocument/2006/relationships/image" Target="../media/image18.emf"/><Relationship Id="rId3" Type="http://schemas.openxmlformats.org/officeDocument/2006/relationships/oleObject" Target="../embeddings/oleObject1.bin"/><Relationship Id="rId2" Type="http://schemas.openxmlformats.org/officeDocument/2006/relationships/tags" Target="../tags/tag1.xml"/><Relationship Id="rId11" Type="http://schemas.openxmlformats.org/officeDocument/2006/relationships/vmlDrawing" Target="../drawings/vmlDrawing1.vml"/><Relationship Id="rId10" Type="http://schemas.openxmlformats.org/officeDocument/2006/relationships/tags" Target="../tags/tag5.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11.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image" Target="../media/image21.emf"/><Relationship Id="rId3" Type="http://schemas.openxmlformats.org/officeDocument/2006/relationships/oleObject" Target="../embeddings/oleObject2.bin"/><Relationship Id="rId2" Type="http://schemas.openxmlformats.org/officeDocument/2006/relationships/tags" Target="../tags/tag6.xml"/><Relationship Id="rId11" Type="http://schemas.openxmlformats.org/officeDocument/2006/relationships/vmlDrawing" Target="../drawings/vmlDrawing2.vml"/><Relationship Id="rId10" Type="http://schemas.openxmlformats.org/officeDocument/2006/relationships/tags" Target="../tags/tag12.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image" Target="../media/image18.emf"/><Relationship Id="rId3" Type="http://schemas.openxmlformats.org/officeDocument/2006/relationships/oleObject" Target="../embeddings/oleObject3.bin"/><Relationship Id="rId2" Type="http://schemas.openxmlformats.org/officeDocument/2006/relationships/tags" Target="../tags/tag13.xml"/><Relationship Id="rId10" Type="http://schemas.openxmlformats.org/officeDocument/2006/relationships/vmlDrawing" Target="../drawings/vmlDrawing3.vml"/><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image" Target="../media/image18.emf"/><Relationship Id="rId3" Type="http://schemas.openxmlformats.org/officeDocument/2006/relationships/oleObject" Target="../embeddings/oleObject4.bin"/><Relationship Id="rId2" Type="http://schemas.openxmlformats.org/officeDocument/2006/relationships/tags" Target="../tags/tag19.xml"/><Relationship Id="rId10" Type="http://schemas.openxmlformats.org/officeDocument/2006/relationships/vmlDrawing" Target="../drawings/vmlDrawing4.vml"/><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9" Type="http://schemas.openxmlformats.org/officeDocument/2006/relationships/tags" Target="../tags/tag30.xml"/><Relationship Id="rId8" Type="http://schemas.openxmlformats.org/officeDocument/2006/relationships/tags" Target="../tags/tag29.xml"/><Relationship Id="rId7" Type="http://schemas.openxmlformats.org/officeDocument/2006/relationships/tags" Target="../tags/tag28.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image" Target="../media/image18.emf"/><Relationship Id="rId3" Type="http://schemas.openxmlformats.org/officeDocument/2006/relationships/oleObject" Target="../embeddings/oleObject5.bin"/><Relationship Id="rId2" Type="http://schemas.openxmlformats.org/officeDocument/2006/relationships/tags" Target="../tags/tag25.xml"/><Relationship Id="rId10" Type="http://schemas.openxmlformats.org/officeDocument/2006/relationships/vmlDrawing" Target="../drawings/vmlDrawing5.vml"/><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9" Type="http://schemas.openxmlformats.org/officeDocument/2006/relationships/tags" Target="../tags/tag36.xml"/><Relationship Id="rId8" Type="http://schemas.openxmlformats.org/officeDocument/2006/relationships/tags" Target="../tags/tag35.xml"/><Relationship Id="rId7" Type="http://schemas.openxmlformats.org/officeDocument/2006/relationships/tags" Target="../tags/tag34.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image" Target="../media/image18.emf"/><Relationship Id="rId3" Type="http://schemas.openxmlformats.org/officeDocument/2006/relationships/oleObject" Target="../embeddings/oleObject6.bin"/><Relationship Id="rId2" Type="http://schemas.openxmlformats.org/officeDocument/2006/relationships/tags" Target="../tags/tag31.xml"/><Relationship Id="rId11" Type="http://schemas.openxmlformats.org/officeDocument/2006/relationships/vmlDrawing" Target="../drawings/vmlDrawing6.vml"/><Relationship Id="rId10" Type="http://schemas.openxmlformats.org/officeDocument/2006/relationships/tags" Target="../tags/tag37.xml"/><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image" Target="../media/image21.emf"/><Relationship Id="rId3" Type="http://schemas.openxmlformats.org/officeDocument/2006/relationships/oleObject" Target="../embeddings/oleObject7.bin"/><Relationship Id="rId2" Type="http://schemas.openxmlformats.org/officeDocument/2006/relationships/tags" Target="../tags/tag38.xml"/><Relationship Id="rId13" Type="http://schemas.openxmlformats.org/officeDocument/2006/relationships/vmlDrawing" Target="../drawings/vmlDrawing7.vml"/><Relationship Id="rId12" Type="http://schemas.openxmlformats.org/officeDocument/2006/relationships/image" Target="../media/image22.jpeg"/><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9" Type="http://schemas.openxmlformats.org/officeDocument/2006/relationships/tags" Target="../tags/tag51.xml"/><Relationship Id="rId8" Type="http://schemas.openxmlformats.org/officeDocument/2006/relationships/tags" Target="../tags/tag50.xml"/><Relationship Id="rId7" Type="http://schemas.openxmlformats.org/officeDocument/2006/relationships/tags" Target="../tags/tag49.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image" Target="../media/image21.emf"/><Relationship Id="rId3" Type="http://schemas.openxmlformats.org/officeDocument/2006/relationships/oleObject" Target="../embeddings/oleObject8.bin"/><Relationship Id="rId2" Type="http://schemas.openxmlformats.org/officeDocument/2006/relationships/tags" Target="../tags/tag46.xml"/><Relationship Id="rId13" Type="http://schemas.openxmlformats.org/officeDocument/2006/relationships/vmlDrawing" Target="../drawings/vmlDrawing8.vml"/><Relationship Id="rId12" Type="http://schemas.openxmlformats.org/officeDocument/2006/relationships/image" Target="../media/image22.jpeg"/><Relationship Id="rId11" Type="http://schemas.openxmlformats.org/officeDocument/2006/relationships/tags" Target="../tags/tag53.xml"/><Relationship Id="rId10" Type="http://schemas.openxmlformats.org/officeDocument/2006/relationships/tags" Target="../tags/tag52.xml"/><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9" Type="http://schemas.openxmlformats.org/officeDocument/2006/relationships/tags" Target="../tags/tag59.xml"/><Relationship Id="rId8" Type="http://schemas.openxmlformats.org/officeDocument/2006/relationships/tags" Target="../tags/tag58.xml"/><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image" Target="../media/image21.emf"/><Relationship Id="rId3" Type="http://schemas.openxmlformats.org/officeDocument/2006/relationships/oleObject" Target="../embeddings/oleObject9.bin"/><Relationship Id="rId2" Type="http://schemas.openxmlformats.org/officeDocument/2006/relationships/tags" Target="../tags/tag54.xml"/><Relationship Id="rId13" Type="http://schemas.openxmlformats.org/officeDocument/2006/relationships/vmlDrawing" Target="../drawings/vmlDrawing9.vml"/><Relationship Id="rId12" Type="http://schemas.openxmlformats.org/officeDocument/2006/relationships/image" Target="../media/image22.jpeg"/><Relationship Id="rId11" Type="http://schemas.openxmlformats.org/officeDocument/2006/relationships/tags" Target="../tags/tag61.xml"/><Relationship Id="rId10" Type="http://schemas.openxmlformats.org/officeDocument/2006/relationships/tags" Target="../tags/tag60.xml"/><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9" Type="http://schemas.openxmlformats.org/officeDocument/2006/relationships/tags" Target="../tags/tag67.xml"/><Relationship Id="rId8" Type="http://schemas.openxmlformats.org/officeDocument/2006/relationships/tags" Target="../tags/tag66.xml"/><Relationship Id="rId7" Type="http://schemas.openxmlformats.org/officeDocument/2006/relationships/tags" Target="../tags/tag65.xml"/><Relationship Id="rId6" Type="http://schemas.openxmlformats.org/officeDocument/2006/relationships/tags" Target="../tags/tag64.xml"/><Relationship Id="rId5" Type="http://schemas.openxmlformats.org/officeDocument/2006/relationships/tags" Target="../tags/tag63.xml"/><Relationship Id="rId4" Type="http://schemas.openxmlformats.org/officeDocument/2006/relationships/image" Target="../media/image23.emf"/><Relationship Id="rId3" Type="http://schemas.openxmlformats.org/officeDocument/2006/relationships/oleObject" Target="../embeddings/oleObject10.bin"/><Relationship Id="rId2" Type="http://schemas.openxmlformats.org/officeDocument/2006/relationships/tags" Target="../tags/tag62.xml"/><Relationship Id="rId13" Type="http://schemas.openxmlformats.org/officeDocument/2006/relationships/vmlDrawing" Target="../drawings/vmlDrawing10.vml"/><Relationship Id="rId12" Type="http://schemas.openxmlformats.org/officeDocument/2006/relationships/image" Target="../media/image22.jpeg"/><Relationship Id="rId11" Type="http://schemas.openxmlformats.org/officeDocument/2006/relationships/tags" Target="../tags/tag69.xml"/><Relationship Id="rId10" Type="http://schemas.openxmlformats.org/officeDocument/2006/relationships/tags" Target="../tags/tag68.xml"/><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9" Type="http://schemas.openxmlformats.org/officeDocument/2006/relationships/tags" Target="../tags/tag75.xml"/><Relationship Id="rId8" Type="http://schemas.openxmlformats.org/officeDocument/2006/relationships/tags" Target="../tags/tag74.xml"/><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image" Target="../media/image21.emf"/><Relationship Id="rId3" Type="http://schemas.openxmlformats.org/officeDocument/2006/relationships/oleObject" Target="../embeddings/oleObject11.bin"/><Relationship Id="rId2" Type="http://schemas.openxmlformats.org/officeDocument/2006/relationships/tags" Target="../tags/tag70.xml"/><Relationship Id="rId13" Type="http://schemas.openxmlformats.org/officeDocument/2006/relationships/vmlDrawing" Target="../drawings/vmlDrawing11.vml"/><Relationship Id="rId12" Type="http://schemas.openxmlformats.org/officeDocument/2006/relationships/image" Target="../media/image22.jpeg"/><Relationship Id="rId11" Type="http://schemas.openxmlformats.org/officeDocument/2006/relationships/tags" Target="../tags/tag77.xml"/><Relationship Id="rId10" Type="http://schemas.openxmlformats.org/officeDocument/2006/relationships/tags" Target="../tags/tag76.xml"/><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9" Type="http://schemas.openxmlformats.org/officeDocument/2006/relationships/tags" Target="../tags/tag83.xml"/><Relationship Id="rId8" Type="http://schemas.openxmlformats.org/officeDocument/2006/relationships/tags" Target="../tags/tag82.xml"/><Relationship Id="rId7" Type="http://schemas.openxmlformats.org/officeDocument/2006/relationships/tags" Target="../tags/tag81.xml"/><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image" Target="../media/image18.emf"/><Relationship Id="rId3" Type="http://schemas.openxmlformats.org/officeDocument/2006/relationships/oleObject" Target="../embeddings/oleObject12.bin"/><Relationship Id="rId2" Type="http://schemas.openxmlformats.org/officeDocument/2006/relationships/tags" Target="../tags/tag78.xml"/><Relationship Id="rId11" Type="http://schemas.openxmlformats.org/officeDocument/2006/relationships/vmlDrawing" Target="../drawings/vmlDrawing12.vml"/><Relationship Id="rId10" Type="http://schemas.openxmlformats.org/officeDocument/2006/relationships/image" Target="../media/image2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9" Type="http://schemas.openxmlformats.org/officeDocument/2006/relationships/vmlDrawing" Target="../drawings/vmlDrawing13.vml"/><Relationship Id="rId8" Type="http://schemas.openxmlformats.org/officeDocument/2006/relationships/image" Target="../media/image22.jpeg"/><Relationship Id="rId7" Type="http://schemas.openxmlformats.org/officeDocument/2006/relationships/tags" Target="../tags/tag87.xml"/><Relationship Id="rId6" Type="http://schemas.openxmlformats.org/officeDocument/2006/relationships/tags" Target="../tags/tag86.xml"/><Relationship Id="rId5" Type="http://schemas.openxmlformats.org/officeDocument/2006/relationships/tags" Target="../tags/tag85.xml"/><Relationship Id="rId4" Type="http://schemas.openxmlformats.org/officeDocument/2006/relationships/image" Target="../media/image18.emf"/><Relationship Id="rId3" Type="http://schemas.openxmlformats.org/officeDocument/2006/relationships/oleObject" Target="../embeddings/oleObject13.bin"/><Relationship Id="rId2" Type="http://schemas.openxmlformats.org/officeDocument/2006/relationships/tags" Target="../tags/tag84.xml"/><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7" Type="http://schemas.openxmlformats.org/officeDocument/2006/relationships/vmlDrawing" Target="../drawings/vmlDrawing14.vml"/><Relationship Id="rId6" Type="http://schemas.openxmlformats.org/officeDocument/2006/relationships/image" Target="../media/image24.jpeg"/><Relationship Id="rId5" Type="http://schemas.openxmlformats.org/officeDocument/2006/relationships/tags" Target="../tags/tag89.xml"/><Relationship Id="rId4" Type="http://schemas.openxmlformats.org/officeDocument/2006/relationships/image" Target="../media/image18.emf"/><Relationship Id="rId3" Type="http://schemas.openxmlformats.org/officeDocument/2006/relationships/oleObject" Target="../embeddings/oleObject14.bin"/><Relationship Id="rId2" Type="http://schemas.openxmlformats.org/officeDocument/2006/relationships/tags" Target="../tags/tag88.xml"/><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1" name="object 3"/>
          <p:cNvSpPr/>
          <p:nvPr userDrawn="1"/>
        </p:nvSpPr>
        <p:spPr>
          <a:xfrm>
            <a:off x="-1600423" y="1"/>
            <a:ext cx="7545363" cy="6857999"/>
          </a:xfrm>
          <a:custGeom>
            <a:avLst/>
            <a:gdLst>
              <a:gd name="connsiteX0" fmla="*/ 5992495 w 7086600"/>
              <a:gd name="connsiteY0" fmla="*/ 0 h 6857999"/>
              <a:gd name="connsiteX1" fmla="*/ 1653160 w 7086600"/>
              <a:gd name="connsiteY1" fmla="*/ 0 h 6857999"/>
              <a:gd name="connsiteX2" fmla="*/ 0 w 7086600"/>
              <a:gd name="connsiteY2" fmla="*/ 6857999 h 6857999"/>
              <a:gd name="connsiteX3" fmla="*/ 5872099 w 7086600"/>
              <a:gd name="connsiteY3" fmla="*/ 6857999 h 6857999"/>
              <a:gd name="connsiteX4" fmla="*/ 5932297 w 7086600"/>
              <a:gd name="connsiteY4" fmla="*/ 6785555 h 6857999"/>
              <a:gd name="connsiteX5" fmla="*/ 5961217 w 7086600"/>
              <a:gd name="connsiteY5" fmla="*/ 6748636 h 6857999"/>
              <a:gd name="connsiteX6" fmla="*/ 5989829 w 7086600"/>
              <a:gd name="connsiteY6" fmla="*/ 6711394 h 6857999"/>
              <a:gd name="connsiteX7" fmla="*/ 6018129 w 7086600"/>
              <a:gd name="connsiteY7" fmla="*/ 6673831 h 6857999"/>
              <a:gd name="connsiteX8" fmla="*/ 6046115 w 7086600"/>
              <a:gd name="connsiteY8" fmla="*/ 6635949 h 6857999"/>
              <a:gd name="connsiteX9" fmla="*/ 6073785 w 7086600"/>
              <a:gd name="connsiteY9" fmla="*/ 6597752 h 6857999"/>
              <a:gd name="connsiteX10" fmla="*/ 6101136 w 7086600"/>
              <a:gd name="connsiteY10" fmla="*/ 6559242 h 6857999"/>
              <a:gd name="connsiteX11" fmla="*/ 6128167 w 7086600"/>
              <a:gd name="connsiteY11" fmla="*/ 6520422 h 6857999"/>
              <a:gd name="connsiteX12" fmla="*/ 6154875 w 7086600"/>
              <a:gd name="connsiteY12" fmla="*/ 6481294 h 6857999"/>
              <a:gd name="connsiteX13" fmla="*/ 6181257 w 7086600"/>
              <a:gd name="connsiteY13" fmla="*/ 6441862 h 6857999"/>
              <a:gd name="connsiteX14" fmla="*/ 6207311 w 7086600"/>
              <a:gd name="connsiteY14" fmla="*/ 6402127 h 6857999"/>
              <a:gd name="connsiteX15" fmla="*/ 6233036 w 7086600"/>
              <a:gd name="connsiteY15" fmla="*/ 6362092 h 6857999"/>
              <a:gd name="connsiteX16" fmla="*/ 6258428 w 7086600"/>
              <a:gd name="connsiteY16" fmla="*/ 6321761 h 6857999"/>
              <a:gd name="connsiteX17" fmla="*/ 6283485 w 7086600"/>
              <a:gd name="connsiteY17" fmla="*/ 6281136 h 6857999"/>
              <a:gd name="connsiteX18" fmla="*/ 6308205 w 7086600"/>
              <a:gd name="connsiteY18" fmla="*/ 6240219 h 6857999"/>
              <a:gd name="connsiteX19" fmla="*/ 6332586 w 7086600"/>
              <a:gd name="connsiteY19" fmla="*/ 6199013 h 6857999"/>
              <a:gd name="connsiteX20" fmla="*/ 6356625 w 7086600"/>
              <a:gd name="connsiteY20" fmla="*/ 6157521 h 6857999"/>
              <a:gd name="connsiteX21" fmla="*/ 6380320 w 7086600"/>
              <a:gd name="connsiteY21" fmla="*/ 6115746 h 6857999"/>
              <a:gd name="connsiteX22" fmla="*/ 6403668 w 7086600"/>
              <a:gd name="connsiteY22" fmla="*/ 6073689 h 6857999"/>
              <a:gd name="connsiteX23" fmla="*/ 6426668 w 7086600"/>
              <a:gd name="connsiteY23" fmla="*/ 6031355 h 6857999"/>
              <a:gd name="connsiteX24" fmla="*/ 6449317 w 7086600"/>
              <a:gd name="connsiteY24" fmla="*/ 5988745 h 6857999"/>
              <a:gd name="connsiteX25" fmla="*/ 6471613 w 7086600"/>
              <a:gd name="connsiteY25" fmla="*/ 5945862 h 6857999"/>
              <a:gd name="connsiteX26" fmla="*/ 6493552 w 7086600"/>
              <a:gd name="connsiteY26" fmla="*/ 5902709 h 6857999"/>
              <a:gd name="connsiteX27" fmla="*/ 6515134 w 7086600"/>
              <a:gd name="connsiteY27" fmla="*/ 5859289 h 6857999"/>
              <a:gd name="connsiteX28" fmla="*/ 6536356 w 7086600"/>
              <a:gd name="connsiteY28" fmla="*/ 5815604 h 6857999"/>
              <a:gd name="connsiteX29" fmla="*/ 6557215 w 7086600"/>
              <a:gd name="connsiteY29" fmla="*/ 5771657 h 6857999"/>
              <a:gd name="connsiteX30" fmla="*/ 6577708 w 7086600"/>
              <a:gd name="connsiteY30" fmla="*/ 5727450 h 6857999"/>
              <a:gd name="connsiteX31" fmla="*/ 6597835 w 7086600"/>
              <a:gd name="connsiteY31" fmla="*/ 5682987 h 6857999"/>
              <a:gd name="connsiteX32" fmla="*/ 6617592 w 7086600"/>
              <a:gd name="connsiteY32" fmla="*/ 5638269 h 6857999"/>
              <a:gd name="connsiteX33" fmla="*/ 6636977 w 7086600"/>
              <a:gd name="connsiteY33" fmla="*/ 5593300 h 6857999"/>
              <a:gd name="connsiteX34" fmla="*/ 6655987 w 7086600"/>
              <a:gd name="connsiteY34" fmla="*/ 5548082 h 6857999"/>
              <a:gd name="connsiteX35" fmla="*/ 6674621 w 7086600"/>
              <a:gd name="connsiteY35" fmla="*/ 5502618 h 6857999"/>
              <a:gd name="connsiteX36" fmla="*/ 6692876 w 7086600"/>
              <a:gd name="connsiteY36" fmla="*/ 5456911 h 6857999"/>
              <a:gd name="connsiteX37" fmla="*/ 6710750 w 7086600"/>
              <a:gd name="connsiteY37" fmla="*/ 5410963 h 6857999"/>
              <a:gd name="connsiteX38" fmla="*/ 6728241 w 7086600"/>
              <a:gd name="connsiteY38" fmla="*/ 5364777 h 6857999"/>
              <a:gd name="connsiteX39" fmla="*/ 6745345 w 7086600"/>
              <a:gd name="connsiteY39" fmla="*/ 5318356 h 6857999"/>
              <a:gd name="connsiteX40" fmla="*/ 6762061 w 7086600"/>
              <a:gd name="connsiteY40" fmla="*/ 5271701 h 6857999"/>
              <a:gd name="connsiteX41" fmla="*/ 6778386 w 7086600"/>
              <a:gd name="connsiteY41" fmla="*/ 5224817 h 6857999"/>
              <a:gd name="connsiteX42" fmla="*/ 6794319 w 7086600"/>
              <a:gd name="connsiteY42" fmla="*/ 5177706 h 6857999"/>
              <a:gd name="connsiteX43" fmla="*/ 6809856 w 7086600"/>
              <a:gd name="connsiteY43" fmla="*/ 5130369 h 6857999"/>
              <a:gd name="connsiteX44" fmla="*/ 6824996 w 7086600"/>
              <a:gd name="connsiteY44" fmla="*/ 5082811 h 6857999"/>
              <a:gd name="connsiteX45" fmla="*/ 6839736 w 7086600"/>
              <a:gd name="connsiteY45" fmla="*/ 5035033 h 6857999"/>
              <a:gd name="connsiteX46" fmla="*/ 6854074 w 7086600"/>
              <a:gd name="connsiteY46" fmla="*/ 4987039 h 6857999"/>
              <a:gd name="connsiteX47" fmla="*/ 6868007 w 7086600"/>
              <a:gd name="connsiteY47" fmla="*/ 4938830 h 6857999"/>
              <a:gd name="connsiteX48" fmla="*/ 6881533 w 7086600"/>
              <a:gd name="connsiteY48" fmla="*/ 4890411 h 6857999"/>
              <a:gd name="connsiteX49" fmla="*/ 6894651 w 7086600"/>
              <a:gd name="connsiteY49" fmla="*/ 4841782 h 6857999"/>
              <a:gd name="connsiteX50" fmla="*/ 6907356 w 7086600"/>
              <a:gd name="connsiteY50" fmla="*/ 4792948 h 6857999"/>
              <a:gd name="connsiteX51" fmla="*/ 6919648 w 7086600"/>
              <a:gd name="connsiteY51" fmla="*/ 4743910 h 6857999"/>
              <a:gd name="connsiteX52" fmla="*/ 6931524 w 7086600"/>
              <a:gd name="connsiteY52" fmla="*/ 4694672 h 6857999"/>
              <a:gd name="connsiteX53" fmla="*/ 6942981 w 7086600"/>
              <a:gd name="connsiteY53" fmla="*/ 4645235 h 6857999"/>
              <a:gd name="connsiteX54" fmla="*/ 6954017 w 7086600"/>
              <a:gd name="connsiteY54" fmla="*/ 4595603 h 6857999"/>
              <a:gd name="connsiteX55" fmla="*/ 6964631 w 7086600"/>
              <a:gd name="connsiteY55" fmla="*/ 4545779 h 6857999"/>
              <a:gd name="connsiteX56" fmla="*/ 6974818 w 7086600"/>
              <a:gd name="connsiteY56" fmla="*/ 4495765 h 6857999"/>
              <a:gd name="connsiteX57" fmla="*/ 6984578 w 7086600"/>
              <a:gd name="connsiteY57" fmla="*/ 4445563 h 6857999"/>
              <a:gd name="connsiteX58" fmla="*/ 6993908 w 7086600"/>
              <a:gd name="connsiteY58" fmla="*/ 4395177 h 6857999"/>
              <a:gd name="connsiteX59" fmla="*/ 7002806 w 7086600"/>
              <a:gd name="connsiteY59" fmla="*/ 4344609 h 6857999"/>
              <a:gd name="connsiteX60" fmla="*/ 7011268 w 7086600"/>
              <a:gd name="connsiteY60" fmla="*/ 4293862 h 6857999"/>
              <a:gd name="connsiteX61" fmla="*/ 7019294 w 7086600"/>
              <a:gd name="connsiteY61" fmla="*/ 4242938 h 6857999"/>
              <a:gd name="connsiteX62" fmla="*/ 7026880 w 7086600"/>
              <a:gd name="connsiteY62" fmla="*/ 4191840 h 6857999"/>
              <a:gd name="connsiteX63" fmla="*/ 7034025 w 7086600"/>
              <a:gd name="connsiteY63" fmla="*/ 4140570 h 6857999"/>
              <a:gd name="connsiteX64" fmla="*/ 7040725 w 7086600"/>
              <a:gd name="connsiteY64" fmla="*/ 4089133 h 6857999"/>
              <a:gd name="connsiteX65" fmla="*/ 7046979 w 7086600"/>
              <a:gd name="connsiteY65" fmla="*/ 4037529 h 6857999"/>
              <a:gd name="connsiteX66" fmla="*/ 7052784 w 7086600"/>
              <a:gd name="connsiteY66" fmla="*/ 3985762 h 6857999"/>
              <a:gd name="connsiteX67" fmla="*/ 7058138 w 7086600"/>
              <a:gd name="connsiteY67" fmla="*/ 3933835 h 6857999"/>
              <a:gd name="connsiteX68" fmla="*/ 7063039 w 7086600"/>
              <a:gd name="connsiteY68" fmla="*/ 3881749 h 6857999"/>
              <a:gd name="connsiteX69" fmla="*/ 7067484 w 7086600"/>
              <a:gd name="connsiteY69" fmla="*/ 3829509 h 6857999"/>
              <a:gd name="connsiteX70" fmla="*/ 7071471 w 7086600"/>
              <a:gd name="connsiteY70" fmla="*/ 3777116 h 6857999"/>
              <a:gd name="connsiteX71" fmla="*/ 7074998 w 7086600"/>
              <a:gd name="connsiteY71" fmla="*/ 3724573 h 6857999"/>
              <a:gd name="connsiteX72" fmla="*/ 7078062 w 7086600"/>
              <a:gd name="connsiteY72" fmla="*/ 3671882 h 6857999"/>
              <a:gd name="connsiteX73" fmla="*/ 7080661 w 7086600"/>
              <a:gd name="connsiteY73" fmla="*/ 3619048 h 6857999"/>
              <a:gd name="connsiteX74" fmla="*/ 7082793 w 7086600"/>
              <a:gd name="connsiteY74" fmla="*/ 3566071 h 6857999"/>
              <a:gd name="connsiteX75" fmla="*/ 7084455 w 7086600"/>
              <a:gd name="connsiteY75" fmla="*/ 3512955 h 6857999"/>
              <a:gd name="connsiteX76" fmla="*/ 7085645 w 7086600"/>
              <a:gd name="connsiteY76" fmla="*/ 3459703 h 6857999"/>
              <a:gd name="connsiteX77" fmla="*/ 7086360 w 7086600"/>
              <a:gd name="connsiteY77" fmla="*/ 3406317 h 6857999"/>
              <a:gd name="connsiteX78" fmla="*/ 7086600 w 7086600"/>
              <a:gd name="connsiteY78" fmla="*/ 3352800 h 6857999"/>
              <a:gd name="connsiteX79" fmla="*/ 7086360 w 7086600"/>
              <a:gd name="connsiteY79" fmla="*/ 3299232 h 6857999"/>
              <a:gd name="connsiteX80" fmla="*/ 7085643 w 7086600"/>
              <a:gd name="connsiteY80" fmla="*/ 3245795 h 6857999"/>
              <a:gd name="connsiteX81" fmla="*/ 7084451 w 7086600"/>
              <a:gd name="connsiteY81" fmla="*/ 3192493 h 6857999"/>
              <a:gd name="connsiteX82" fmla="*/ 7082786 w 7086600"/>
              <a:gd name="connsiteY82" fmla="*/ 3139327 h 6857999"/>
              <a:gd name="connsiteX83" fmla="*/ 7080650 w 7086600"/>
              <a:gd name="connsiteY83" fmla="*/ 3086301 h 6857999"/>
              <a:gd name="connsiteX84" fmla="*/ 7078046 w 7086600"/>
              <a:gd name="connsiteY84" fmla="*/ 3033416 h 6857999"/>
              <a:gd name="connsiteX85" fmla="*/ 7074977 w 7086600"/>
              <a:gd name="connsiteY85" fmla="*/ 2980677 h 6857999"/>
              <a:gd name="connsiteX86" fmla="*/ 7071444 w 7086600"/>
              <a:gd name="connsiteY86" fmla="*/ 2928085 h 6857999"/>
              <a:gd name="connsiteX87" fmla="*/ 7067449 w 7086600"/>
              <a:gd name="connsiteY87" fmla="*/ 2875643 h 6857999"/>
              <a:gd name="connsiteX88" fmla="*/ 7062996 w 7086600"/>
              <a:gd name="connsiteY88" fmla="*/ 2823354 h 6857999"/>
              <a:gd name="connsiteX89" fmla="*/ 7058086 w 7086600"/>
              <a:gd name="connsiteY89" fmla="*/ 2771220 h 6857999"/>
              <a:gd name="connsiteX90" fmla="*/ 7052722 w 7086600"/>
              <a:gd name="connsiteY90" fmla="*/ 2719245 h 6857999"/>
              <a:gd name="connsiteX91" fmla="*/ 7046907 w 7086600"/>
              <a:gd name="connsiteY91" fmla="*/ 2667430 h 6857999"/>
              <a:gd name="connsiteX92" fmla="*/ 7040641 w 7086600"/>
              <a:gd name="connsiteY92" fmla="*/ 2615779 h 6857999"/>
              <a:gd name="connsiteX93" fmla="*/ 7033928 w 7086600"/>
              <a:gd name="connsiteY93" fmla="*/ 2564295 h 6857999"/>
              <a:gd name="connsiteX94" fmla="*/ 7026771 w 7086600"/>
              <a:gd name="connsiteY94" fmla="*/ 2512979 h 6857999"/>
              <a:gd name="connsiteX95" fmla="*/ 7019171 w 7086600"/>
              <a:gd name="connsiteY95" fmla="*/ 2461834 h 6857999"/>
              <a:gd name="connsiteX96" fmla="*/ 7011130 w 7086600"/>
              <a:gd name="connsiteY96" fmla="*/ 2410864 h 6857999"/>
              <a:gd name="connsiteX97" fmla="*/ 7002652 w 7086600"/>
              <a:gd name="connsiteY97" fmla="*/ 2360071 h 6857999"/>
              <a:gd name="connsiteX98" fmla="*/ 6993738 w 7086600"/>
              <a:gd name="connsiteY98" fmla="*/ 2309458 h 6857999"/>
              <a:gd name="connsiteX99" fmla="*/ 6984391 w 7086600"/>
              <a:gd name="connsiteY99" fmla="*/ 2259027 h 6857999"/>
              <a:gd name="connsiteX100" fmla="*/ 6974613 w 7086600"/>
              <a:gd name="connsiteY100" fmla="*/ 2208780 h 6857999"/>
              <a:gd name="connsiteX101" fmla="*/ 6964407 w 7086600"/>
              <a:gd name="connsiteY101" fmla="*/ 2158722 h 6857999"/>
              <a:gd name="connsiteX102" fmla="*/ 6953774 w 7086600"/>
              <a:gd name="connsiteY102" fmla="*/ 2108854 h 6857999"/>
              <a:gd name="connsiteX103" fmla="*/ 6942717 w 7086600"/>
              <a:gd name="connsiteY103" fmla="*/ 2059179 h 6857999"/>
              <a:gd name="connsiteX104" fmla="*/ 6931239 w 7086600"/>
              <a:gd name="connsiteY104" fmla="*/ 2009699 h 6857999"/>
              <a:gd name="connsiteX105" fmla="*/ 6919341 w 7086600"/>
              <a:gd name="connsiteY105" fmla="*/ 1960418 h 6857999"/>
              <a:gd name="connsiteX106" fmla="*/ 6907026 w 7086600"/>
              <a:gd name="connsiteY106" fmla="*/ 1911338 h 6857999"/>
              <a:gd name="connsiteX107" fmla="*/ 6894297 w 7086600"/>
              <a:gd name="connsiteY107" fmla="*/ 1862462 h 6857999"/>
              <a:gd name="connsiteX108" fmla="*/ 6881155 w 7086600"/>
              <a:gd name="connsiteY108" fmla="*/ 1813793 h 6857999"/>
              <a:gd name="connsiteX109" fmla="*/ 6867604 w 7086600"/>
              <a:gd name="connsiteY109" fmla="*/ 1765332 h 6857999"/>
              <a:gd name="connsiteX110" fmla="*/ 6853645 w 7086600"/>
              <a:gd name="connsiteY110" fmla="*/ 1717083 h 6857999"/>
              <a:gd name="connsiteX111" fmla="*/ 6839280 w 7086600"/>
              <a:gd name="connsiteY111" fmla="*/ 1669049 h 6857999"/>
              <a:gd name="connsiteX112" fmla="*/ 6824513 w 7086600"/>
              <a:gd name="connsiteY112" fmla="*/ 1621232 h 6857999"/>
              <a:gd name="connsiteX113" fmla="*/ 6809345 w 7086600"/>
              <a:gd name="connsiteY113" fmla="*/ 1573635 h 6857999"/>
              <a:gd name="connsiteX114" fmla="*/ 6793778 w 7086600"/>
              <a:gd name="connsiteY114" fmla="*/ 1526260 h 6857999"/>
              <a:gd name="connsiteX115" fmla="*/ 6777816 w 7086600"/>
              <a:gd name="connsiteY115" fmla="*/ 1479110 h 6857999"/>
              <a:gd name="connsiteX116" fmla="*/ 6761460 w 7086600"/>
              <a:gd name="connsiteY116" fmla="*/ 1432189 h 6857999"/>
              <a:gd name="connsiteX117" fmla="*/ 6744712 w 7086600"/>
              <a:gd name="connsiteY117" fmla="*/ 1385498 h 6857999"/>
              <a:gd name="connsiteX118" fmla="*/ 6727576 w 7086600"/>
              <a:gd name="connsiteY118" fmla="*/ 1339040 h 6857999"/>
              <a:gd name="connsiteX119" fmla="*/ 6710053 w 7086600"/>
              <a:gd name="connsiteY119" fmla="*/ 1292818 h 6857999"/>
              <a:gd name="connsiteX120" fmla="*/ 6692145 w 7086600"/>
              <a:gd name="connsiteY120" fmla="*/ 1246835 h 6857999"/>
              <a:gd name="connsiteX121" fmla="*/ 6673856 w 7086600"/>
              <a:gd name="connsiteY121" fmla="*/ 1201093 h 6857999"/>
              <a:gd name="connsiteX122" fmla="*/ 6655186 w 7086600"/>
              <a:gd name="connsiteY122" fmla="*/ 1155595 h 6857999"/>
              <a:gd name="connsiteX123" fmla="*/ 6636140 w 7086600"/>
              <a:gd name="connsiteY123" fmla="*/ 1110343 h 6857999"/>
              <a:gd name="connsiteX124" fmla="*/ 6616718 w 7086600"/>
              <a:gd name="connsiteY124" fmla="*/ 1065341 h 6857999"/>
              <a:gd name="connsiteX125" fmla="*/ 6596924 w 7086600"/>
              <a:gd name="connsiteY125" fmla="*/ 1020591 h 6857999"/>
              <a:gd name="connsiteX126" fmla="*/ 6576759 w 7086600"/>
              <a:gd name="connsiteY126" fmla="*/ 976096 h 6857999"/>
              <a:gd name="connsiteX127" fmla="*/ 6556227 w 7086600"/>
              <a:gd name="connsiteY127" fmla="*/ 931858 h 6857999"/>
              <a:gd name="connsiteX128" fmla="*/ 6535328 w 7086600"/>
              <a:gd name="connsiteY128" fmla="*/ 887881 h 6857999"/>
              <a:gd name="connsiteX129" fmla="*/ 6514066 w 7086600"/>
              <a:gd name="connsiteY129" fmla="*/ 844166 h 6857999"/>
              <a:gd name="connsiteX130" fmla="*/ 6492444 w 7086600"/>
              <a:gd name="connsiteY130" fmla="*/ 800716 h 6857999"/>
              <a:gd name="connsiteX131" fmla="*/ 6470462 w 7086600"/>
              <a:gd name="connsiteY131" fmla="*/ 757534 h 6857999"/>
              <a:gd name="connsiteX132" fmla="*/ 6448124 w 7086600"/>
              <a:gd name="connsiteY132" fmla="*/ 714624 h 6857999"/>
              <a:gd name="connsiteX133" fmla="*/ 6425432 w 7086600"/>
              <a:gd name="connsiteY133" fmla="*/ 671987 h 6857999"/>
              <a:gd name="connsiteX134" fmla="*/ 6402388 w 7086600"/>
              <a:gd name="connsiteY134" fmla="*/ 629626 h 6857999"/>
              <a:gd name="connsiteX135" fmla="*/ 6378995 w 7086600"/>
              <a:gd name="connsiteY135" fmla="*/ 587543 h 6857999"/>
              <a:gd name="connsiteX136" fmla="*/ 6355255 w 7086600"/>
              <a:gd name="connsiteY136" fmla="*/ 545743 h 6857999"/>
              <a:gd name="connsiteX137" fmla="*/ 6331170 w 7086600"/>
              <a:gd name="connsiteY137" fmla="*/ 504226 h 6857999"/>
              <a:gd name="connsiteX138" fmla="*/ 6306742 w 7086600"/>
              <a:gd name="connsiteY138" fmla="*/ 462997 h 6857999"/>
              <a:gd name="connsiteX139" fmla="*/ 6281974 w 7086600"/>
              <a:gd name="connsiteY139" fmla="*/ 422057 h 6857999"/>
              <a:gd name="connsiteX140" fmla="*/ 6256869 w 7086600"/>
              <a:gd name="connsiteY140" fmla="*/ 381409 h 6857999"/>
              <a:gd name="connsiteX141" fmla="*/ 6231428 w 7086600"/>
              <a:gd name="connsiteY141" fmla="*/ 341056 h 6857999"/>
              <a:gd name="connsiteX142" fmla="*/ 6205654 w 7086600"/>
              <a:gd name="connsiteY142" fmla="*/ 301001 h 6857999"/>
              <a:gd name="connsiteX143" fmla="*/ 6179550 w 7086600"/>
              <a:gd name="connsiteY143" fmla="*/ 261246 h 6857999"/>
              <a:gd name="connsiteX144" fmla="*/ 6153116 w 7086600"/>
              <a:gd name="connsiteY144" fmla="*/ 221794 h 6857999"/>
              <a:gd name="connsiteX145" fmla="*/ 6126357 w 7086600"/>
              <a:gd name="connsiteY145" fmla="*/ 182647 h 6857999"/>
              <a:gd name="connsiteX146" fmla="*/ 6099274 w 7086600"/>
              <a:gd name="connsiteY146" fmla="*/ 143809 h 6857999"/>
              <a:gd name="connsiteX147" fmla="*/ 6071870 w 7086600"/>
              <a:gd name="connsiteY147" fmla="*/ 105282 h 6857999"/>
              <a:gd name="connsiteX148" fmla="*/ 5992495 w 7086600"/>
              <a:gd name="connsiteY148" fmla="*/ 0 h 6857999"/>
              <a:gd name="connsiteX0-1" fmla="*/ 4339335 w 5433440"/>
              <a:gd name="connsiteY0-2" fmla="*/ 0 h 6857999"/>
              <a:gd name="connsiteX1-3" fmla="*/ 0 w 5433440"/>
              <a:gd name="connsiteY1-4" fmla="*/ 0 h 6857999"/>
              <a:gd name="connsiteX2-5" fmla="*/ 14011 w 5433440"/>
              <a:gd name="connsiteY2-6" fmla="*/ 6857999 h 6857999"/>
              <a:gd name="connsiteX3-7" fmla="*/ 4218939 w 5433440"/>
              <a:gd name="connsiteY3-8" fmla="*/ 6857999 h 6857999"/>
              <a:gd name="connsiteX4-9" fmla="*/ 4279137 w 5433440"/>
              <a:gd name="connsiteY4-10" fmla="*/ 6785555 h 6857999"/>
              <a:gd name="connsiteX5-11" fmla="*/ 4308057 w 5433440"/>
              <a:gd name="connsiteY5-12" fmla="*/ 6748636 h 6857999"/>
              <a:gd name="connsiteX6-13" fmla="*/ 4336669 w 5433440"/>
              <a:gd name="connsiteY6-14" fmla="*/ 6711394 h 6857999"/>
              <a:gd name="connsiteX7-15" fmla="*/ 4364969 w 5433440"/>
              <a:gd name="connsiteY7-16" fmla="*/ 6673831 h 6857999"/>
              <a:gd name="connsiteX8-17" fmla="*/ 4392955 w 5433440"/>
              <a:gd name="connsiteY8-18" fmla="*/ 6635949 h 6857999"/>
              <a:gd name="connsiteX9-19" fmla="*/ 4420625 w 5433440"/>
              <a:gd name="connsiteY9-20" fmla="*/ 6597752 h 6857999"/>
              <a:gd name="connsiteX10-21" fmla="*/ 4447976 w 5433440"/>
              <a:gd name="connsiteY10-22" fmla="*/ 6559242 h 6857999"/>
              <a:gd name="connsiteX11-23" fmla="*/ 4475007 w 5433440"/>
              <a:gd name="connsiteY11-24" fmla="*/ 6520422 h 6857999"/>
              <a:gd name="connsiteX12-25" fmla="*/ 4501715 w 5433440"/>
              <a:gd name="connsiteY12-26" fmla="*/ 6481294 h 6857999"/>
              <a:gd name="connsiteX13-27" fmla="*/ 4528097 w 5433440"/>
              <a:gd name="connsiteY13-28" fmla="*/ 6441862 h 6857999"/>
              <a:gd name="connsiteX14-29" fmla="*/ 4554151 w 5433440"/>
              <a:gd name="connsiteY14-30" fmla="*/ 6402127 h 6857999"/>
              <a:gd name="connsiteX15-31" fmla="*/ 4579876 w 5433440"/>
              <a:gd name="connsiteY15-32" fmla="*/ 6362092 h 6857999"/>
              <a:gd name="connsiteX16-33" fmla="*/ 4605268 w 5433440"/>
              <a:gd name="connsiteY16-34" fmla="*/ 6321761 h 6857999"/>
              <a:gd name="connsiteX17-35" fmla="*/ 4630325 w 5433440"/>
              <a:gd name="connsiteY17-36" fmla="*/ 6281136 h 6857999"/>
              <a:gd name="connsiteX18-37" fmla="*/ 4655045 w 5433440"/>
              <a:gd name="connsiteY18-38" fmla="*/ 6240219 h 6857999"/>
              <a:gd name="connsiteX19-39" fmla="*/ 4679426 w 5433440"/>
              <a:gd name="connsiteY19-40" fmla="*/ 6199013 h 6857999"/>
              <a:gd name="connsiteX20-41" fmla="*/ 4703465 w 5433440"/>
              <a:gd name="connsiteY20-42" fmla="*/ 6157521 h 6857999"/>
              <a:gd name="connsiteX21-43" fmla="*/ 4727160 w 5433440"/>
              <a:gd name="connsiteY21-44" fmla="*/ 6115746 h 6857999"/>
              <a:gd name="connsiteX22-45" fmla="*/ 4750508 w 5433440"/>
              <a:gd name="connsiteY22-46" fmla="*/ 6073689 h 6857999"/>
              <a:gd name="connsiteX23-47" fmla="*/ 4773508 w 5433440"/>
              <a:gd name="connsiteY23-48" fmla="*/ 6031355 h 6857999"/>
              <a:gd name="connsiteX24-49" fmla="*/ 4796157 w 5433440"/>
              <a:gd name="connsiteY24-50" fmla="*/ 5988745 h 6857999"/>
              <a:gd name="connsiteX25-51" fmla="*/ 4818453 w 5433440"/>
              <a:gd name="connsiteY25-52" fmla="*/ 5945862 h 6857999"/>
              <a:gd name="connsiteX26-53" fmla="*/ 4840392 w 5433440"/>
              <a:gd name="connsiteY26-54" fmla="*/ 5902709 h 6857999"/>
              <a:gd name="connsiteX27-55" fmla="*/ 4861974 w 5433440"/>
              <a:gd name="connsiteY27-56" fmla="*/ 5859289 h 6857999"/>
              <a:gd name="connsiteX28-57" fmla="*/ 4883196 w 5433440"/>
              <a:gd name="connsiteY28-58" fmla="*/ 5815604 h 6857999"/>
              <a:gd name="connsiteX29-59" fmla="*/ 4904055 w 5433440"/>
              <a:gd name="connsiteY29-60" fmla="*/ 5771657 h 6857999"/>
              <a:gd name="connsiteX30-61" fmla="*/ 4924548 w 5433440"/>
              <a:gd name="connsiteY30-62" fmla="*/ 5727450 h 6857999"/>
              <a:gd name="connsiteX31-63" fmla="*/ 4944675 w 5433440"/>
              <a:gd name="connsiteY31-64" fmla="*/ 5682987 h 6857999"/>
              <a:gd name="connsiteX32-65" fmla="*/ 4964432 w 5433440"/>
              <a:gd name="connsiteY32-66" fmla="*/ 5638269 h 6857999"/>
              <a:gd name="connsiteX33-67" fmla="*/ 4983817 w 5433440"/>
              <a:gd name="connsiteY33-68" fmla="*/ 5593300 h 6857999"/>
              <a:gd name="connsiteX34-69" fmla="*/ 5002827 w 5433440"/>
              <a:gd name="connsiteY34-70" fmla="*/ 5548082 h 6857999"/>
              <a:gd name="connsiteX35-71" fmla="*/ 5021461 w 5433440"/>
              <a:gd name="connsiteY35-72" fmla="*/ 5502618 h 6857999"/>
              <a:gd name="connsiteX36-73" fmla="*/ 5039716 w 5433440"/>
              <a:gd name="connsiteY36-74" fmla="*/ 5456911 h 6857999"/>
              <a:gd name="connsiteX37-75" fmla="*/ 5057590 w 5433440"/>
              <a:gd name="connsiteY37-76" fmla="*/ 5410963 h 6857999"/>
              <a:gd name="connsiteX38-77" fmla="*/ 5075081 w 5433440"/>
              <a:gd name="connsiteY38-78" fmla="*/ 5364777 h 6857999"/>
              <a:gd name="connsiteX39-79" fmla="*/ 5092185 w 5433440"/>
              <a:gd name="connsiteY39-80" fmla="*/ 5318356 h 6857999"/>
              <a:gd name="connsiteX40-81" fmla="*/ 5108901 w 5433440"/>
              <a:gd name="connsiteY40-82" fmla="*/ 5271701 h 6857999"/>
              <a:gd name="connsiteX41-83" fmla="*/ 5125226 w 5433440"/>
              <a:gd name="connsiteY41-84" fmla="*/ 5224817 h 6857999"/>
              <a:gd name="connsiteX42-85" fmla="*/ 5141159 w 5433440"/>
              <a:gd name="connsiteY42-86" fmla="*/ 5177706 h 6857999"/>
              <a:gd name="connsiteX43-87" fmla="*/ 5156696 w 5433440"/>
              <a:gd name="connsiteY43-88" fmla="*/ 5130369 h 6857999"/>
              <a:gd name="connsiteX44-89" fmla="*/ 5171836 w 5433440"/>
              <a:gd name="connsiteY44-90" fmla="*/ 5082811 h 6857999"/>
              <a:gd name="connsiteX45-91" fmla="*/ 5186576 w 5433440"/>
              <a:gd name="connsiteY45-92" fmla="*/ 5035033 h 6857999"/>
              <a:gd name="connsiteX46-93" fmla="*/ 5200914 w 5433440"/>
              <a:gd name="connsiteY46-94" fmla="*/ 4987039 h 6857999"/>
              <a:gd name="connsiteX47-95" fmla="*/ 5214847 w 5433440"/>
              <a:gd name="connsiteY47-96" fmla="*/ 4938830 h 6857999"/>
              <a:gd name="connsiteX48-97" fmla="*/ 5228373 w 5433440"/>
              <a:gd name="connsiteY48-98" fmla="*/ 4890411 h 6857999"/>
              <a:gd name="connsiteX49-99" fmla="*/ 5241491 w 5433440"/>
              <a:gd name="connsiteY49-100" fmla="*/ 4841782 h 6857999"/>
              <a:gd name="connsiteX50-101" fmla="*/ 5254196 w 5433440"/>
              <a:gd name="connsiteY50-102" fmla="*/ 4792948 h 6857999"/>
              <a:gd name="connsiteX51-103" fmla="*/ 5266488 w 5433440"/>
              <a:gd name="connsiteY51-104" fmla="*/ 4743910 h 6857999"/>
              <a:gd name="connsiteX52-105" fmla="*/ 5278364 w 5433440"/>
              <a:gd name="connsiteY52-106" fmla="*/ 4694672 h 6857999"/>
              <a:gd name="connsiteX53-107" fmla="*/ 5289821 w 5433440"/>
              <a:gd name="connsiteY53-108" fmla="*/ 4645235 h 6857999"/>
              <a:gd name="connsiteX54-109" fmla="*/ 5300857 w 5433440"/>
              <a:gd name="connsiteY54-110" fmla="*/ 4595603 h 6857999"/>
              <a:gd name="connsiteX55-111" fmla="*/ 5311471 w 5433440"/>
              <a:gd name="connsiteY55-112" fmla="*/ 4545779 h 6857999"/>
              <a:gd name="connsiteX56-113" fmla="*/ 5321658 w 5433440"/>
              <a:gd name="connsiteY56-114" fmla="*/ 4495765 h 6857999"/>
              <a:gd name="connsiteX57-115" fmla="*/ 5331418 w 5433440"/>
              <a:gd name="connsiteY57-116" fmla="*/ 4445563 h 6857999"/>
              <a:gd name="connsiteX58-117" fmla="*/ 5340748 w 5433440"/>
              <a:gd name="connsiteY58-118" fmla="*/ 4395177 h 6857999"/>
              <a:gd name="connsiteX59-119" fmla="*/ 5349646 w 5433440"/>
              <a:gd name="connsiteY59-120" fmla="*/ 4344609 h 6857999"/>
              <a:gd name="connsiteX60-121" fmla="*/ 5358108 w 5433440"/>
              <a:gd name="connsiteY60-122" fmla="*/ 4293862 h 6857999"/>
              <a:gd name="connsiteX61-123" fmla="*/ 5366134 w 5433440"/>
              <a:gd name="connsiteY61-124" fmla="*/ 4242938 h 6857999"/>
              <a:gd name="connsiteX62-125" fmla="*/ 5373720 w 5433440"/>
              <a:gd name="connsiteY62-126" fmla="*/ 4191840 h 6857999"/>
              <a:gd name="connsiteX63-127" fmla="*/ 5380865 w 5433440"/>
              <a:gd name="connsiteY63-128" fmla="*/ 4140570 h 6857999"/>
              <a:gd name="connsiteX64-129" fmla="*/ 5387565 w 5433440"/>
              <a:gd name="connsiteY64-130" fmla="*/ 4089133 h 6857999"/>
              <a:gd name="connsiteX65-131" fmla="*/ 5393819 w 5433440"/>
              <a:gd name="connsiteY65-132" fmla="*/ 4037529 h 6857999"/>
              <a:gd name="connsiteX66-133" fmla="*/ 5399624 w 5433440"/>
              <a:gd name="connsiteY66-134" fmla="*/ 3985762 h 6857999"/>
              <a:gd name="connsiteX67-135" fmla="*/ 5404978 w 5433440"/>
              <a:gd name="connsiteY67-136" fmla="*/ 3933835 h 6857999"/>
              <a:gd name="connsiteX68-137" fmla="*/ 5409879 w 5433440"/>
              <a:gd name="connsiteY68-138" fmla="*/ 3881749 h 6857999"/>
              <a:gd name="connsiteX69-139" fmla="*/ 5414324 w 5433440"/>
              <a:gd name="connsiteY69-140" fmla="*/ 3829509 h 6857999"/>
              <a:gd name="connsiteX70-141" fmla="*/ 5418311 w 5433440"/>
              <a:gd name="connsiteY70-142" fmla="*/ 3777116 h 6857999"/>
              <a:gd name="connsiteX71-143" fmla="*/ 5421838 w 5433440"/>
              <a:gd name="connsiteY71-144" fmla="*/ 3724573 h 6857999"/>
              <a:gd name="connsiteX72-145" fmla="*/ 5424902 w 5433440"/>
              <a:gd name="connsiteY72-146" fmla="*/ 3671882 h 6857999"/>
              <a:gd name="connsiteX73-147" fmla="*/ 5427501 w 5433440"/>
              <a:gd name="connsiteY73-148" fmla="*/ 3619048 h 6857999"/>
              <a:gd name="connsiteX74-149" fmla="*/ 5429633 w 5433440"/>
              <a:gd name="connsiteY74-150" fmla="*/ 3566071 h 6857999"/>
              <a:gd name="connsiteX75-151" fmla="*/ 5431295 w 5433440"/>
              <a:gd name="connsiteY75-152" fmla="*/ 3512955 h 6857999"/>
              <a:gd name="connsiteX76-153" fmla="*/ 5432485 w 5433440"/>
              <a:gd name="connsiteY76-154" fmla="*/ 3459703 h 6857999"/>
              <a:gd name="connsiteX77-155" fmla="*/ 5433200 w 5433440"/>
              <a:gd name="connsiteY77-156" fmla="*/ 3406317 h 6857999"/>
              <a:gd name="connsiteX78-157" fmla="*/ 5433440 w 5433440"/>
              <a:gd name="connsiteY78-158" fmla="*/ 3352800 h 6857999"/>
              <a:gd name="connsiteX79-159" fmla="*/ 5433200 w 5433440"/>
              <a:gd name="connsiteY79-160" fmla="*/ 3299232 h 6857999"/>
              <a:gd name="connsiteX80-161" fmla="*/ 5432483 w 5433440"/>
              <a:gd name="connsiteY80-162" fmla="*/ 3245795 h 6857999"/>
              <a:gd name="connsiteX81-163" fmla="*/ 5431291 w 5433440"/>
              <a:gd name="connsiteY81-164" fmla="*/ 3192493 h 6857999"/>
              <a:gd name="connsiteX82-165" fmla="*/ 5429626 w 5433440"/>
              <a:gd name="connsiteY82-166" fmla="*/ 3139327 h 6857999"/>
              <a:gd name="connsiteX83-167" fmla="*/ 5427490 w 5433440"/>
              <a:gd name="connsiteY83-168" fmla="*/ 3086301 h 6857999"/>
              <a:gd name="connsiteX84-169" fmla="*/ 5424886 w 5433440"/>
              <a:gd name="connsiteY84-170" fmla="*/ 3033416 h 6857999"/>
              <a:gd name="connsiteX85-171" fmla="*/ 5421817 w 5433440"/>
              <a:gd name="connsiteY85-172" fmla="*/ 2980677 h 6857999"/>
              <a:gd name="connsiteX86-173" fmla="*/ 5418284 w 5433440"/>
              <a:gd name="connsiteY86-174" fmla="*/ 2928085 h 6857999"/>
              <a:gd name="connsiteX87-175" fmla="*/ 5414289 w 5433440"/>
              <a:gd name="connsiteY87-176" fmla="*/ 2875643 h 6857999"/>
              <a:gd name="connsiteX88-177" fmla="*/ 5409836 w 5433440"/>
              <a:gd name="connsiteY88-178" fmla="*/ 2823354 h 6857999"/>
              <a:gd name="connsiteX89-179" fmla="*/ 5404926 w 5433440"/>
              <a:gd name="connsiteY89-180" fmla="*/ 2771220 h 6857999"/>
              <a:gd name="connsiteX90-181" fmla="*/ 5399562 w 5433440"/>
              <a:gd name="connsiteY90-182" fmla="*/ 2719245 h 6857999"/>
              <a:gd name="connsiteX91-183" fmla="*/ 5393747 w 5433440"/>
              <a:gd name="connsiteY91-184" fmla="*/ 2667430 h 6857999"/>
              <a:gd name="connsiteX92-185" fmla="*/ 5387481 w 5433440"/>
              <a:gd name="connsiteY92-186" fmla="*/ 2615779 h 6857999"/>
              <a:gd name="connsiteX93-187" fmla="*/ 5380768 w 5433440"/>
              <a:gd name="connsiteY93-188" fmla="*/ 2564295 h 6857999"/>
              <a:gd name="connsiteX94-189" fmla="*/ 5373611 w 5433440"/>
              <a:gd name="connsiteY94-190" fmla="*/ 2512979 h 6857999"/>
              <a:gd name="connsiteX95-191" fmla="*/ 5366011 w 5433440"/>
              <a:gd name="connsiteY95-192" fmla="*/ 2461834 h 6857999"/>
              <a:gd name="connsiteX96-193" fmla="*/ 5357970 w 5433440"/>
              <a:gd name="connsiteY96-194" fmla="*/ 2410864 h 6857999"/>
              <a:gd name="connsiteX97-195" fmla="*/ 5349492 w 5433440"/>
              <a:gd name="connsiteY97-196" fmla="*/ 2360071 h 6857999"/>
              <a:gd name="connsiteX98-197" fmla="*/ 5340578 w 5433440"/>
              <a:gd name="connsiteY98-198" fmla="*/ 2309458 h 6857999"/>
              <a:gd name="connsiteX99-199" fmla="*/ 5331231 w 5433440"/>
              <a:gd name="connsiteY99-200" fmla="*/ 2259027 h 6857999"/>
              <a:gd name="connsiteX100-201" fmla="*/ 5321453 w 5433440"/>
              <a:gd name="connsiteY100-202" fmla="*/ 2208780 h 6857999"/>
              <a:gd name="connsiteX101-203" fmla="*/ 5311247 w 5433440"/>
              <a:gd name="connsiteY101-204" fmla="*/ 2158722 h 6857999"/>
              <a:gd name="connsiteX102-205" fmla="*/ 5300614 w 5433440"/>
              <a:gd name="connsiteY102-206" fmla="*/ 2108854 h 6857999"/>
              <a:gd name="connsiteX103-207" fmla="*/ 5289557 w 5433440"/>
              <a:gd name="connsiteY103-208" fmla="*/ 2059179 h 6857999"/>
              <a:gd name="connsiteX104-209" fmla="*/ 5278079 w 5433440"/>
              <a:gd name="connsiteY104-210" fmla="*/ 2009699 h 6857999"/>
              <a:gd name="connsiteX105-211" fmla="*/ 5266181 w 5433440"/>
              <a:gd name="connsiteY105-212" fmla="*/ 1960418 h 6857999"/>
              <a:gd name="connsiteX106-213" fmla="*/ 5253866 w 5433440"/>
              <a:gd name="connsiteY106-214" fmla="*/ 1911338 h 6857999"/>
              <a:gd name="connsiteX107-215" fmla="*/ 5241137 w 5433440"/>
              <a:gd name="connsiteY107-216" fmla="*/ 1862462 h 6857999"/>
              <a:gd name="connsiteX108-217" fmla="*/ 5227995 w 5433440"/>
              <a:gd name="connsiteY108-218" fmla="*/ 1813793 h 6857999"/>
              <a:gd name="connsiteX109-219" fmla="*/ 5214444 w 5433440"/>
              <a:gd name="connsiteY109-220" fmla="*/ 1765332 h 6857999"/>
              <a:gd name="connsiteX110-221" fmla="*/ 5200485 w 5433440"/>
              <a:gd name="connsiteY110-222" fmla="*/ 1717083 h 6857999"/>
              <a:gd name="connsiteX111-223" fmla="*/ 5186120 w 5433440"/>
              <a:gd name="connsiteY111-224" fmla="*/ 1669049 h 6857999"/>
              <a:gd name="connsiteX112-225" fmla="*/ 5171353 w 5433440"/>
              <a:gd name="connsiteY112-226" fmla="*/ 1621232 h 6857999"/>
              <a:gd name="connsiteX113-227" fmla="*/ 5156185 w 5433440"/>
              <a:gd name="connsiteY113-228" fmla="*/ 1573635 h 6857999"/>
              <a:gd name="connsiteX114-229" fmla="*/ 5140618 w 5433440"/>
              <a:gd name="connsiteY114-230" fmla="*/ 1526260 h 6857999"/>
              <a:gd name="connsiteX115-231" fmla="*/ 5124656 w 5433440"/>
              <a:gd name="connsiteY115-232" fmla="*/ 1479110 h 6857999"/>
              <a:gd name="connsiteX116-233" fmla="*/ 5108300 w 5433440"/>
              <a:gd name="connsiteY116-234" fmla="*/ 1432189 h 6857999"/>
              <a:gd name="connsiteX117-235" fmla="*/ 5091552 w 5433440"/>
              <a:gd name="connsiteY117-236" fmla="*/ 1385498 h 6857999"/>
              <a:gd name="connsiteX118-237" fmla="*/ 5074416 w 5433440"/>
              <a:gd name="connsiteY118-238" fmla="*/ 1339040 h 6857999"/>
              <a:gd name="connsiteX119-239" fmla="*/ 5056893 w 5433440"/>
              <a:gd name="connsiteY119-240" fmla="*/ 1292818 h 6857999"/>
              <a:gd name="connsiteX120-241" fmla="*/ 5038985 w 5433440"/>
              <a:gd name="connsiteY120-242" fmla="*/ 1246835 h 6857999"/>
              <a:gd name="connsiteX121-243" fmla="*/ 5020696 w 5433440"/>
              <a:gd name="connsiteY121-244" fmla="*/ 1201093 h 6857999"/>
              <a:gd name="connsiteX122-245" fmla="*/ 5002026 w 5433440"/>
              <a:gd name="connsiteY122-246" fmla="*/ 1155595 h 6857999"/>
              <a:gd name="connsiteX123-247" fmla="*/ 4982980 w 5433440"/>
              <a:gd name="connsiteY123-248" fmla="*/ 1110343 h 6857999"/>
              <a:gd name="connsiteX124-249" fmla="*/ 4963558 w 5433440"/>
              <a:gd name="connsiteY124-250" fmla="*/ 1065341 h 6857999"/>
              <a:gd name="connsiteX125-251" fmla="*/ 4943764 w 5433440"/>
              <a:gd name="connsiteY125-252" fmla="*/ 1020591 h 6857999"/>
              <a:gd name="connsiteX126-253" fmla="*/ 4923599 w 5433440"/>
              <a:gd name="connsiteY126-254" fmla="*/ 976096 h 6857999"/>
              <a:gd name="connsiteX127-255" fmla="*/ 4903067 w 5433440"/>
              <a:gd name="connsiteY127-256" fmla="*/ 931858 h 6857999"/>
              <a:gd name="connsiteX128-257" fmla="*/ 4882168 w 5433440"/>
              <a:gd name="connsiteY128-258" fmla="*/ 887881 h 6857999"/>
              <a:gd name="connsiteX129-259" fmla="*/ 4860906 w 5433440"/>
              <a:gd name="connsiteY129-260" fmla="*/ 844166 h 6857999"/>
              <a:gd name="connsiteX130-261" fmla="*/ 4839284 w 5433440"/>
              <a:gd name="connsiteY130-262" fmla="*/ 800716 h 6857999"/>
              <a:gd name="connsiteX131-263" fmla="*/ 4817302 w 5433440"/>
              <a:gd name="connsiteY131-264" fmla="*/ 757534 h 6857999"/>
              <a:gd name="connsiteX132-265" fmla="*/ 4794964 w 5433440"/>
              <a:gd name="connsiteY132-266" fmla="*/ 714624 h 6857999"/>
              <a:gd name="connsiteX133-267" fmla="*/ 4772272 w 5433440"/>
              <a:gd name="connsiteY133-268" fmla="*/ 671987 h 6857999"/>
              <a:gd name="connsiteX134-269" fmla="*/ 4749228 w 5433440"/>
              <a:gd name="connsiteY134-270" fmla="*/ 629626 h 6857999"/>
              <a:gd name="connsiteX135-271" fmla="*/ 4725835 w 5433440"/>
              <a:gd name="connsiteY135-272" fmla="*/ 587543 h 6857999"/>
              <a:gd name="connsiteX136-273" fmla="*/ 4702095 w 5433440"/>
              <a:gd name="connsiteY136-274" fmla="*/ 545743 h 6857999"/>
              <a:gd name="connsiteX137-275" fmla="*/ 4678010 w 5433440"/>
              <a:gd name="connsiteY137-276" fmla="*/ 504226 h 6857999"/>
              <a:gd name="connsiteX138-277" fmla="*/ 4653582 w 5433440"/>
              <a:gd name="connsiteY138-278" fmla="*/ 462997 h 6857999"/>
              <a:gd name="connsiteX139-279" fmla="*/ 4628814 w 5433440"/>
              <a:gd name="connsiteY139-280" fmla="*/ 422057 h 6857999"/>
              <a:gd name="connsiteX140-281" fmla="*/ 4603709 w 5433440"/>
              <a:gd name="connsiteY140-282" fmla="*/ 381409 h 6857999"/>
              <a:gd name="connsiteX141-283" fmla="*/ 4578268 w 5433440"/>
              <a:gd name="connsiteY141-284" fmla="*/ 341056 h 6857999"/>
              <a:gd name="connsiteX142-285" fmla="*/ 4552494 w 5433440"/>
              <a:gd name="connsiteY142-286" fmla="*/ 301001 h 6857999"/>
              <a:gd name="connsiteX143-287" fmla="*/ 4526390 w 5433440"/>
              <a:gd name="connsiteY143-288" fmla="*/ 261246 h 6857999"/>
              <a:gd name="connsiteX144-289" fmla="*/ 4499956 w 5433440"/>
              <a:gd name="connsiteY144-290" fmla="*/ 221794 h 6857999"/>
              <a:gd name="connsiteX145-291" fmla="*/ 4473197 w 5433440"/>
              <a:gd name="connsiteY145-292" fmla="*/ 182647 h 6857999"/>
              <a:gd name="connsiteX146-293" fmla="*/ 4446114 w 5433440"/>
              <a:gd name="connsiteY146-294" fmla="*/ 143809 h 6857999"/>
              <a:gd name="connsiteX147-295" fmla="*/ 4418710 w 5433440"/>
              <a:gd name="connsiteY147-296" fmla="*/ 105282 h 6857999"/>
              <a:gd name="connsiteX148-297" fmla="*/ 4339335 w 5433440"/>
              <a:gd name="connsiteY148-298" fmla="*/ 0 h 685799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177" y="connsiteY88-178"/>
              </a:cxn>
              <a:cxn ang="0">
                <a:pos x="connsiteX89-179" y="connsiteY89-180"/>
              </a:cxn>
              <a:cxn ang="0">
                <a:pos x="connsiteX90-181" y="connsiteY90-182"/>
              </a:cxn>
              <a:cxn ang="0">
                <a:pos x="connsiteX91-183" y="connsiteY91-184"/>
              </a:cxn>
              <a:cxn ang="0">
                <a:pos x="connsiteX92-185" y="connsiteY92-186"/>
              </a:cxn>
              <a:cxn ang="0">
                <a:pos x="connsiteX93-187" y="connsiteY93-188"/>
              </a:cxn>
              <a:cxn ang="0">
                <a:pos x="connsiteX94-189" y="connsiteY94-190"/>
              </a:cxn>
              <a:cxn ang="0">
                <a:pos x="connsiteX95-191" y="connsiteY95-192"/>
              </a:cxn>
              <a:cxn ang="0">
                <a:pos x="connsiteX96-193" y="connsiteY96-194"/>
              </a:cxn>
              <a:cxn ang="0">
                <a:pos x="connsiteX97-195" y="connsiteY97-196"/>
              </a:cxn>
              <a:cxn ang="0">
                <a:pos x="connsiteX98-197" y="connsiteY98-198"/>
              </a:cxn>
              <a:cxn ang="0">
                <a:pos x="connsiteX99-199" y="connsiteY99-200"/>
              </a:cxn>
              <a:cxn ang="0">
                <a:pos x="connsiteX100-201" y="connsiteY100-202"/>
              </a:cxn>
              <a:cxn ang="0">
                <a:pos x="connsiteX101-203" y="connsiteY101-204"/>
              </a:cxn>
              <a:cxn ang="0">
                <a:pos x="connsiteX102-205" y="connsiteY102-206"/>
              </a:cxn>
              <a:cxn ang="0">
                <a:pos x="connsiteX103-207" y="connsiteY103-208"/>
              </a:cxn>
              <a:cxn ang="0">
                <a:pos x="connsiteX104-209" y="connsiteY104-210"/>
              </a:cxn>
              <a:cxn ang="0">
                <a:pos x="connsiteX105-211" y="connsiteY105-212"/>
              </a:cxn>
              <a:cxn ang="0">
                <a:pos x="connsiteX106-213" y="connsiteY106-214"/>
              </a:cxn>
              <a:cxn ang="0">
                <a:pos x="connsiteX107-215" y="connsiteY107-216"/>
              </a:cxn>
              <a:cxn ang="0">
                <a:pos x="connsiteX108-217" y="connsiteY108-218"/>
              </a:cxn>
              <a:cxn ang="0">
                <a:pos x="connsiteX109-219" y="connsiteY109-220"/>
              </a:cxn>
              <a:cxn ang="0">
                <a:pos x="connsiteX110-221" y="connsiteY110-222"/>
              </a:cxn>
              <a:cxn ang="0">
                <a:pos x="connsiteX111-223" y="connsiteY111-224"/>
              </a:cxn>
              <a:cxn ang="0">
                <a:pos x="connsiteX112-225" y="connsiteY112-226"/>
              </a:cxn>
              <a:cxn ang="0">
                <a:pos x="connsiteX113-227" y="connsiteY113-228"/>
              </a:cxn>
              <a:cxn ang="0">
                <a:pos x="connsiteX114-229" y="connsiteY114-230"/>
              </a:cxn>
              <a:cxn ang="0">
                <a:pos x="connsiteX115-231" y="connsiteY115-232"/>
              </a:cxn>
              <a:cxn ang="0">
                <a:pos x="connsiteX116-233" y="connsiteY116-234"/>
              </a:cxn>
              <a:cxn ang="0">
                <a:pos x="connsiteX117-235" y="connsiteY117-236"/>
              </a:cxn>
              <a:cxn ang="0">
                <a:pos x="connsiteX118-237" y="connsiteY118-238"/>
              </a:cxn>
              <a:cxn ang="0">
                <a:pos x="connsiteX119-239" y="connsiteY119-240"/>
              </a:cxn>
              <a:cxn ang="0">
                <a:pos x="connsiteX120-241" y="connsiteY120-242"/>
              </a:cxn>
              <a:cxn ang="0">
                <a:pos x="connsiteX121-243" y="connsiteY121-244"/>
              </a:cxn>
              <a:cxn ang="0">
                <a:pos x="connsiteX122-245" y="connsiteY122-246"/>
              </a:cxn>
              <a:cxn ang="0">
                <a:pos x="connsiteX123-247" y="connsiteY123-248"/>
              </a:cxn>
              <a:cxn ang="0">
                <a:pos x="connsiteX124-249" y="connsiteY124-250"/>
              </a:cxn>
              <a:cxn ang="0">
                <a:pos x="connsiteX125-251" y="connsiteY125-252"/>
              </a:cxn>
              <a:cxn ang="0">
                <a:pos x="connsiteX126-253" y="connsiteY126-254"/>
              </a:cxn>
              <a:cxn ang="0">
                <a:pos x="connsiteX127-255" y="connsiteY127-256"/>
              </a:cxn>
              <a:cxn ang="0">
                <a:pos x="connsiteX128-257" y="connsiteY128-258"/>
              </a:cxn>
              <a:cxn ang="0">
                <a:pos x="connsiteX129-259" y="connsiteY129-260"/>
              </a:cxn>
              <a:cxn ang="0">
                <a:pos x="connsiteX130-261" y="connsiteY130-262"/>
              </a:cxn>
              <a:cxn ang="0">
                <a:pos x="connsiteX131-263" y="connsiteY131-264"/>
              </a:cxn>
              <a:cxn ang="0">
                <a:pos x="connsiteX132-265" y="connsiteY132-266"/>
              </a:cxn>
              <a:cxn ang="0">
                <a:pos x="connsiteX133-267" y="connsiteY133-268"/>
              </a:cxn>
              <a:cxn ang="0">
                <a:pos x="connsiteX134-269" y="connsiteY134-270"/>
              </a:cxn>
              <a:cxn ang="0">
                <a:pos x="connsiteX135-271" y="connsiteY135-272"/>
              </a:cxn>
              <a:cxn ang="0">
                <a:pos x="connsiteX136-273" y="connsiteY136-274"/>
              </a:cxn>
              <a:cxn ang="0">
                <a:pos x="connsiteX137-275" y="connsiteY137-276"/>
              </a:cxn>
              <a:cxn ang="0">
                <a:pos x="connsiteX138-277" y="connsiteY138-278"/>
              </a:cxn>
              <a:cxn ang="0">
                <a:pos x="connsiteX139-279" y="connsiteY139-280"/>
              </a:cxn>
              <a:cxn ang="0">
                <a:pos x="connsiteX140-281" y="connsiteY140-282"/>
              </a:cxn>
              <a:cxn ang="0">
                <a:pos x="connsiteX141-283" y="connsiteY141-284"/>
              </a:cxn>
              <a:cxn ang="0">
                <a:pos x="connsiteX142-285" y="connsiteY142-286"/>
              </a:cxn>
              <a:cxn ang="0">
                <a:pos x="connsiteX143-287" y="connsiteY143-288"/>
              </a:cxn>
              <a:cxn ang="0">
                <a:pos x="connsiteX144-289" y="connsiteY144-290"/>
              </a:cxn>
              <a:cxn ang="0">
                <a:pos x="connsiteX145-291" y="connsiteY145-292"/>
              </a:cxn>
              <a:cxn ang="0">
                <a:pos x="connsiteX146-293" y="connsiteY146-294"/>
              </a:cxn>
              <a:cxn ang="0">
                <a:pos x="connsiteX147-295" y="connsiteY147-296"/>
              </a:cxn>
              <a:cxn ang="0">
                <a:pos x="connsiteX148-297" y="connsiteY148-298"/>
              </a:cxn>
            </a:cxnLst>
            <a:rect l="l" t="t" r="r" b="b"/>
            <a:pathLst>
              <a:path w="5433440" h="6857999">
                <a:moveTo>
                  <a:pt x="4339335" y="0"/>
                </a:moveTo>
                <a:lnTo>
                  <a:pt x="0" y="0"/>
                </a:lnTo>
                <a:cubicBezTo>
                  <a:pt x="4670" y="2286000"/>
                  <a:pt x="9341" y="4571999"/>
                  <a:pt x="14011" y="6857999"/>
                </a:cubicBezTo>
                <a:lnTo>
                  <a:pt x="4218939" y="6857999"/>
                </a:lnTo>
                <a:lnTo>
                  <a:pt x="4279137" y="6785555"/>
                </a:lnTo>
                <a:lnTo>
                  <a:pt x="4308057" y="6748636"/>
                </a:lnTo>
                <a:lnTo>
                  <a:pt x="4336669" y="6711394"/>
                </a:lnTo>
                <a:lnTo>
                  <a:pt x="4364969" y="6673831"/>
                </a:lnTo>
                <a:lnTo>
                  <a:pt x="4392955" y="6635949"/>
                </a:lnTo>
                <a:lnTo>
                  <a:pt x="4420625" y="6597752"/>
                </a:lnTo>
                <a:lnTo>
                  <a:pt x="4447976" y="6559242"/>
                </a:lnTo>
                <a:lnTo>
                  <a:pt x="4475007" y="6520422"/>
                </a:lnTo>
                <a:lnTo>
                  <a:pt x="4501715" y="6481294"/>
                </a:lnTo>
                <a:lnTo>
                  <a:pt x="4528097" y="6441862"/>
                </a:lnTo>
                <a:lnTo>
                  <a:pt x="4554151" y="6402127"/>
                </a:lnTo>
                <a:lnTo>
                  <a:pt x="4579876" y="6362092"/>
                </a:lnTo>
                <a:lnTo>
                  <a:pt x="4605268" y="6321761"/>
                </a:lnTo>
                <a:lnTo>
                  <a:pt x="4630325" y="6281136"/>
                </a:lnTo>
                <a:lnTo>
                  <a:pt x="4655045" y="6240219"/>
                </a:lnTo>
                <a:lnTo>
                  <a:pt x="4679426" y="6199013"/>
                </a:lnTo>
                <a:lnTo>
                  <a:pt x="4703465" y="6157521"/>
                </a:lnTo>
                <a:lnTo>
                  <a:pt x="4727160" y="6115746"/>
                </a:lnTo>
                <a:lnTo>
                  <a:pt x="4750508" y="6073689"/>
                </a:lnTo>
                <a:lnTo>
                  <a:pt x="4773508" y="6031355"/>
                </a:lnTo>
                <a:lnTo>
                  <a:pt x="4796157" y="5988745"/>
                </a:lnTo>
                <a:lnTo>
                  <a:pt x="4818453" y="5945862"/>
                </a:lnTo>
                <a:lnTo>
                  <a:pt x="4840392" y="5902709"/>
                </a:lnTo>
                <a:lnTo>
                  <a:pt x="4861974" y="5859289"/>
                </a:lnTo>
                <a:lnTo>
                  <a:pt x="4883196" y="5815604"/>
                </a:lnTo>
                <a:lnTo>
                  <a:pt x="4904055" y="5771657"/>
                </a:lnTo>
                <a:lnTo>
                  <a:pt x="4924548" y="5727450"/>
                </a:lnTo>
                <a:lnTo>
                  <a:pt x="4944675" y="5682987"/>
                </a:lnTo>
                <a:lnTo>
                  <a:pt x="4964432" y="5638269"/>
                </a:lnTo>
                <a:lnTo>
                  <a:pt x="4983817" y="5593300"/>
                </a:lnTo>
                <a:lnTo>
                  <a:pt x="5002827" y="5548082"/>
                </a:lnTo>
                <a:lnTo>
                  <a:pt x="5021461" y="5502618"/>
                </a:lnTo>
                <a:lnTo>
                  <a:pt x="5039716" y="5456911"/>
                </a:lnTo>
                <a:lnTo>
                  <a:pt x="5057590" y="5410963"/>
                </a:lnTo>
                <a:lnTo>
                  <a:pt x="5075081" y="5364777"/>
                </a:lnTo>
                <a:lnTo>
                  <a:pt x="5092185" y="5318356"/>
                </a:lnTo>
                <a:lnTo>
                  <a:pt x="5108901" y="5271701"/>
                </a:lnTo>
                <a:lnTo>
                  <a:pt x="5125226" y="5224817"/>
                </a:lnTo>
                <a:lnTo>
                  <a:pt x="5141159" y="5177706"/>
                </a:lnTo>
                <a:lnTo>
                  <a:pt x="5156696" y="5130369"/>
                </a:lnTo>
                <a:lnTo>
                  <a:pt x="5171836" y="5082811"/>
                </a:lnTo>
                <a:lnTo>
                  <a:pt x="5186576" y="5035033"/>
                </a:lnTo>
                <a:lnTo>
                  <a:pt x="5200914" y="4987039"/>
                </a:lnTo>
                <a:lnTo>
                  <a:pt x="5214847" y="4938830"/>
                </a:lnTo>
                <a:lnTo>
                  <a:pt x="5228373" y="4890411"/>
                </a:lnTo>
                <a:lnTo>
                  <a:pt x="5241491" y="4841782"/>
                </a:lnTo>
                <a:lnTo>
                  <a:pt x="5254196" y="4792948"/>
                </a:lnTo>
                <a:lnTo>
                  <a:pt x="5266488" y="4743910"/>
                </a:lnTo>
                <a:lnTo>
                  <a:pt x="5278364" y="4694672"/>
                </a:lnTo>
                <a:lnTo>
                  <a:pt x="5289821" y="4645235"/>
                </a:lnTo>
                <a:lnTo>
                  <a:pt x="5300857" y="4595603"/>
                </a:lnTo>
                <a:lnTo>
                  <a:pt x="5311471" y="4545779"/>
                </a:lnTo>
                <a:lnTo>
                  <a:pt x="5321658" y="4495765"/>
                </a:lnTo>
                <a:lnTo>
                  <a:pt x="5331418" y="4445563"/>
                </a:lnTo>
                <a:lnTo>
                  <a:pt x="5340748" y="4395177"/>
                </a:lnTo>
                <a:lnTo>
                  <a:pt x="5349646" y="4344609"/>
                </a:lnTo>
                <a:lnTo>
                  <a:pt x="5358108" y="4293862"/>
                </a:lnTo>
                <a:lnTo>
                  <a:pt x="5366134" y="4242938"/>
                </a:lnTo>
                <a:lnTo>
                  <a:pt x="5373720" y="4191840"/>
                </a:lnTo>
                <a:lnTo>
                  <a:pt x="5380865" y="4140570"/>
                </a:lnTo>
                <a:lnTo>
                  <a:pt x="5387565" y="4089133"/>
                </a:lnTo>
                <a:lnTo>
                  <a:pt x="5393819" y="4037529"/>
                </a:lnTo>
                <a:lnTo>
                  <a:pt x="5399624" y="3985762"/>
                </a:lnTo>
                <a:lnTo>
                  <a:pt x="5404978" y="3933835"/>
                </a:lnTo>
                <a:lnTo>
                  <a:pt x="5409879" y="3881749"/>
                </a:lnTo>
                <a:lnTo>
                  <a:pt x="5414324" y="3829509"/>
                </a:lnTo>
                <a:lnTo>
                  <a:pt x="5418311" y="3777116"/>
                </a:lnTo>
                <a:lnTo>
                  <a:pt x="5421838" y="3724573"/>
                </a:lnTo>
                <a:lnTo>
                  <a:pt x="5424902" y="3671882"/>
                </a:lnTo>
                <a:lnTo>
                  <a:pt x="5427501" y="3619048"/>
                </a:lnTo>
                <a:cubicBezTo>
                  <a:pt x="5428212" y="3601389"/>
                  <a:pt x="5428922" y="3583730"/>
                  <a:pt x="5429633" y="3566071"/>
                </a:cubicBezTo>
                <a:lnTo>
                  <a:pt x="5431295" y="3512955"/>
                </a:lnTo>
                <a:cubicBezTo>
                  <a:pt x="5431692" y="3495204"/>
                  <a:pt x="5432088" y="3477454"/>
                  <a:pt x="5432485" y="3459703"/>
                </a:cubicBezTo>
                <a:cubicBezTo>
                  <a:pt x="5432723" y="3441908"/>
                  <a:pt x="5432962" y="3424112"/>
                  <a:pt x="5433200" y="3406317"/>
                </a:cubicBezTo>
                <a:lnTo>
                  <a:pt x="5433440" y="3352800"/>
                </a:lnTo>
                <a:lnTo>
                  <a:pt x="5433200" y="3299232"/>
                </a:lnTo>
                <a:lnTo>
                  <a:pt x="5432483" y="3245795"/>
                </a:lnTo>
                <a:cubicBezTo>
                  <a:pt x="5432086" y="3228028"/>
                  <a:pt x="5431688" y="3210260"/>
                  <a:pt x="5431291" y="3192493"/>
                </a:cubicBezTo>
                <a:lnTo>
                  <a:pt x="5429626" y="3139327"/>
                </a:lnTo>
                <a:lnTo>
                  <a:pt x="5427490" y="3086301"/>
                </a:lnTo>
                <a:lnTo>
                  <a:pt x="5424886" y="3033416"/>
                </a:lnTo>
                <a:lnTo>
                  <a:pt x="5421817" y="2980677"/>
                </a:lnTo>
                <a:lnTo>
                  <a:pt x="5418284" y="2928085"/>
                </a:lnTo>
                <a:lnTo>
                  <a:pt x="5414289" y="2875643"/>
                </a:lnTo>
                <a:lnTo>
                  <a:pt x="5409836" y="2823354"/>
                </a:lnTo>
                <a:lnTo>
                  <a:pt x="5404926" y="2771220"/>
                </a:lnTo>
                <a:lnTo>
                  <a:pt x="5399562" y="2719245"/>
                </a:lnTo>
                <a:lnTo>
                  <a:pt x="5393747" y="2667430"/>
                </a:lnTo>
                <a:lnTo>
                  <a:pt x="5387481" y="2615779"/>
                </a:lnTo>
                <a:lnTo>
                  <a:pt x="5380768" y="2564295"/>
                </a:lnTo>
                <a:lnTo>
                  <a:pt x="5373611" y="2512979"/>
                </a:lnTo>
                <a:lnTo>
                  <a:pt x="5366011" y="2461834"/>
                </a:lnTo>
                <a:lnTo>
                  <a:pt x="5357970" y="2410864"/>
                </a:lnTo>
                <a:lnTo>
                  <a:pt x="5349492" y="2360071"/>
                </a:lnTo>
                <a:lnTo>
                  <a:pt x="5340578" y="2309458"/>
                </a:lnTo>
                <a:lnTo>
                  <a:pt x="5331231" y="2259027"/>
                </a:lnTo>
                <a:lnTo>
                  <a:pt x="5321453" y="2208780"/>
                </a:lnTo>
                <a:lnTo>
                  <a:pt x="5311247" y="2158722"/>
                </a:lnTo>
                <a:lnTo>
                  <a:pt x="5300614" y="2108854"/>
                </a:lnTo>
                <a:lnTo>
                  <a:pt x="5289557" y="2059179"/>
                </a:lnTo>
                <a:lnTo>
                  <a:pt x="5278079" y="2009699"/>
                </a:lnTo>
                <a:lnTo>
                  <a:pt x="5266181" y="1960418"/>
                </a:lnTo>
                <a:lnTo>
                  <a:pt x="5253866" y="1911338"/>
                </a:lnTo>
                <a:lnTo>
                  <a:pt x="5241137" y="1862462"/>
                </a:lnTo>
                <a:lnTo>
                  <a:pt x="5227995" y="1813793"/>
                </a:lnTo>
                <a:lnTo>
                  <a:pt x="5214444" y="1765332"/>
                </a:lnTo>
                <a:lnTo>
                  <a:pt x="5200485" y="1717083"/>
                </a:lnTo>
                <a:lnTo>
                  <a:pt x="5186120" y="1669049"/>
                </a:lnTo>
                <a:lnTo>
                  <a:pt x="5171353" y="1621232"/>
                </a:lnTo>
                <a:lnTo>
                  <a:pt x="5156185" y="1573635"/>
                </a:lnTo>
                <a:lnTo>
                  <a:pt x="5140618" y="1526260"/>
                </a:lnTo>
                <a:lnTo>
                  <a:pt x="5124656" y="1479110"/>
                </a:lnTo>
                <a:lnTo>
                  <a:pt x="5108300" y="1432189"/>
                </a:lnTo>
                <a:lnTo>
                  <a:pt x="5091552" y="1385498"/>
                </a:lnTo>
                <a:lnTo>
                  <a:pt x="5074416" y="1339040"/>
                </a:lnTo>
                <a:lnTo>
                  <a:pt x="5056893" y="1292818"/>
                </a:lnTo>
                <a:lnTo>
                  <a:pt x="5038985" y="1246835"/>
                </a:lnTo>
                <a:lnTo>
                  <a:pt x="5020696" y="1201093"/>
                </a:lnTo>
                <a:lnTo>
                  <a:pt x="5002026" y="1155595"/>
                </a:lnTo>
                <a:lnTo>
                  <a:pt x="4982980" y="1110343"/>
                </a:lnTo>
                <a:lnTo>
                  <a:pt x="4963558" y="1065341"/>
                </a:lnTo>
                <a:lnTo>
                  <a:pt x="4943764" y="1020591"/>
                </a:lnTo>
                <a:lnTo>
                  <a:pt x="4923599" y="976096"/>
                </a:lnTo>
                <a:lnTo>
                  <a:pt x="4903067" y="931858"/>
                </a:lnTo>
                <a:lnTo>
                  <a:pt x="4882168" y="887881"/>
                </a:lnTo>
                <a:lnTo>
                  <a:pt x="4860906" y="844166"/>
                </a:lnTo>
                <a:lnTo>
                  <a:pt x="4839284" y="800716"/>
                </a:lnTo>
                <a:lnTo>
                  <a:pt x="4817302" y="757534"/>
                </a:lnTo>
                <a:lnTo>
                  <a:pt x="4794964" y="714624"/>
                </a:lnTo>
                <a:lnTo>
                  <a:pt x="4772272" y="671987"/>
                </a:lnTo>
                <a:lnTo>
                  <a:pt x="4749228" y="629626"/>
                </a:lnTo>
                <a:lnTo>
                  <a:pt x="4725835" y="587543"/>
                </a:lnTo>
                <a:lnTo>
                  <a:pt x="4702095" y="545743"/>
                </a:lnTo>
                <a:lnTo>
                  <a:pt x="4678010" y="504226"/>
                </a:lnTo>
                <a:lnTo>
                  <a:pt x="4653582" y="462997"/>
                </a:lnTo>
                <a:lnTo>
                  <a:pt x="4628814" y="422057"/>
                </a:lnTo>
                <a:lnTo>
                  <a:pt x="4603709" y="381409"/>
                </a:lnTo>
                <a:lnTo>
                  <a:pt x="4578268" y="341056"/>
                </a:lnTo>
                <a:lnTo>
                  <a:pt x="4552494" y="301001"/>
                </a:lnTo>
                <a:lnTo>
                  <a:pt x="4526390" y="261246"/>
                </a:lnTo>
                <a:lnTo>
                  <a:pt x="4499956" y="221794"/>
                </a:lnTo>
                <a:lnTo>
                  <a:pt x="4473197" y="182647"/>
                </a:lnTo>
                <a:lnTo>
                  <a:pt x="4446114" y="143809"/>
                </a:lnTo>
                <a:lnTo>
                  <a:pt x="4418710" y="105282"/>
                </a:lnTo>
                <a:lnTo>
                  <a:pt x="4339335" y="0"/>
                </a:lnTo>
                <a:close/>
              </a:path>
            </a:pathLst>
          </a:custGeom>
          <a:solidFill>
            <a:srgbClr val="009C9F"/>
          </a:solidFill>
        </p:spPr>
        <p:txBody>
          <a:bodyPr wrap="square" lIns="0" tIns="0" rIns="0" bIns="0" rtlCol="0"/>
          <a:lstStyle/>
          <a:p/>
        </p:txBody>
      </p:sp>
      <p:pic>
        <p:nvPicPr>
          <p:cNvPr id="14" name="Google Shape;221;p29" descr="A blue text on a black background&#10;&#10;Description automatically generated"/>
          <p:cNvPicPr preferRelativeResize="0"/>
          <p:nvPr userDrawn="1"/>
        </p:nvPicPr>
        <p:blipFill rotWithShape="1">
          <a:blip r:embed="rId2"/>
          <a:srcRect/>
          <a:stretch>
            <a:fillRect/>
          </a:stretch>
        </p:blipFill>
        <p:spPr>
          <a:xfrm>
            <a:off x="9059619" y="609253"/>
            <a:ext cx="2553000" cy="592459"/>
          </a:xfrm>
          <a:prstGeom prst="rect">
            <a:avLst/>
          </a:prstGeom>
          <a:noFill/>
          <a:ln>
            <a:noFill/>
          </a:ln>
        </p:spPr>
      </p:pic>
      <p:sp>
        <p:nvSpPr>
          <p:cNvPr id="15" name="Text Placeholder 33"/>
          <p:cNvSpPr>
            <a:spLocks noGrp="1"/>
          </p:cNvSpPr>
          <p:nvPr>
            <p:ph type="body" sz="quarter" idx="16" hasCustomPrompt="1"/>
          </p:nvPr>
        </p:nvSpPr>
        <p:spPr>
          <a:xfrm>
            <a:off x="6327854" y="5741770"/>
            <a:ext cx="3802359" cy="546100"/>
          </a:xfrm>
          <a:prstGeom prst="rect">
            <a:avLst/>
          </a:prstGeom>
        </p:spPr>
        <p:txBody>
          <a:bodyPr/>
          <a:lstStyle>
            <a:lvl1pPr marL="0" indent="0" algn="l">
              <a:buNone/>
              <a:defRPr sz="1800" b="0" i="0">
                <a:solidFill>
                  <a:schemeClr val="bg1">
                    <a:lumMod val="65000"/>
                  </a:schemeClr>
                </a:solidFill>
                <a:latin typeface="Segoe UI" panose="020B0502040204020203" pitchFamily="34" charset="0"/>
                <a:cs typeface="Segoe UI" panose="020B0502040204020203" pitchFamily="34" charset="0"/>
              </a:defRPr>
            </a:lvl1pPr>
          </a:lstStyle>
          <a:p>
            <a:pPr lvl="0"/>
            <a:r>
              <a:rPr lang="en-US"/>
              <a:t>MONTH 2024</a:t>
            </a:r>
            <a:endParaRPr lang="en-US"/>
          </a:p>
        </p:txBody>
      </p:sp>
      <p:pic>
        <p:nvPicPr>
          <p:cNvPr id="16" name="Google Shape;199;p27"/>
          <p:cNvPicPr preferRelativeResize="0"/>
          <p:nvPr userDrawn="1"/>
        </p:nvPicPr>
        <p:blipFill rotWithShape="1">
          <a:blip r:embed="rId3"/>
          <a:srcRect r="50449" b="49769"/>
          <a:stretch>
            <a:fillRect/>
          </a:stretch>
        </p:blipFill>
        <p:spPr>
          <a:xfrm>
            <a:off x="10939175" y="5590487"/>
            <a:ext cx="1254530" cy="1271738"/>
          </a:xfrm>
          <a:prstGeom prst="rect">
            <a:avLst/>
          </a:prstGeom>
          <a:noFill/>
          <a:ln>
            <a:noFill/>
          </a:ln>
        </p:spPr>
      </p:pic>
      <p:sp>
        <p:nvSpPr>
          <p:cNvPr id="17" name="Picture Placeholder 2"/>
          <p:cNvSpPr>
            <a:spLocks noGrp="1"/>
          </p:cNvSpPr>
          <p:nvPr>
            <p:ph type="pic" sz="quarter" idx="17"/>
          </p:nvPr>
        </p:nvSpPr>
        <p:spPr>
          <a:xfrm>
            <a:off x="-1519637" y="-569068"/>
            <a:ext cx="7268710" cy="7996136"/>
          </a:xfrm>
          <a:prstGeom prst="flowChartDelay">
            <a:avLst/>
          </a:prstGeom>
          <a:blipFill>
            <a:blip r:embed="rId4"/>
            <a:stretch>
              <a:fillRect t="-13000" b="-3000"/>
            </a:stretch>
          </a:blipFill>
        </p:spPr>
        <p:txBody>
          <a:bodyPr/>
          <a:lstStyle>
            <a:lvl1pPr>
              <a:defRPr>
                <a:noFill/>
              </a:defRPr>
            </a:lvl1pPr>
          </a:lstStyle>
          <a:p>
            <a:endParaRPr lang="en-US"/>
          </a:p>
        </p:txBody>
      </p:sp>
      <p:pic>
        <p:nvPicPr>
          <p:cNvPr id="18" name="Google Shape;199;p27"/>
          <p:cNvPicPr preferRelativeResize="0"/>
          <p:nvPr userDrawn="1"/>
        </p:nvPicPr>
        <p:blipFill rotWithShape="1">
          <a:blip r:embed="rId3"/>
          <a:srcRect r="50449" b="49769"/>
          <a:stretch>
            <a:fillRect/>
          </a:stretch>
        </p:blipFill>
        <p:spPr>
          <a:xfrm rot="10800000">
            <a:off x="1" y="0"/>
            <a:ext cx="1254530" cy="1271738"/>
          </a:xfrm>
          <a:prstGeom prst="rect">
            <a:avLst/>
          </a:prstGeom>
          <a:noFill/>
          <a:ln>
            <a:noFill/>
          </a:ln>
        </p:spPr>
      </p:pic>
      <p:sp>
        <p:nvSpPr>
          <p:cNvPr id="25" name="Title 1"/>
          <p:cNvSpPr>
            <a:spLocks noGrp="1"/>
          </p:cNvSpPr>
          <p:nvPr>
            <p:ph type="ctrTitle" hasCustomPrompt="1"/>
          </p:nvPr>
        </p:nvSpPr>
        <p:spPr>
          <a:xfrm>
            <a:off x="6327854" y="1433371"/>
            <a:ext cx="5270490" cy="2387600"/>
          </a:xfrm>
          <a:prstGeom prst="rect">
            <a:avLst/>
          </a:prstGeom>
        </p:spPr>
        <p:txBody>
          <a:bodyPr anchor="b">
            <a:normAutofit/>
          </a:bodyPr>
          <a:lstStyle>
            <a:lvl1pPr algn="l">
              <a:defRPr sz="7000" b="0">
                <a:solidFill>
                  <a:srgbClr val="00B9AD"/>
                </a:solidFill>
                <a:latin typeface="VAGRounded BT" panose="020F0702020204020204" pitchFamily="34" charset="0"/>
              </a:defRPr>
            </a:lvl1pPr>
          </a:lstStyle>
          <a:p>
            <a:r>
              <a:rPr lang="en-US"/>
              <a:t>YOUR TITLE</a:t>
            </a:r>
            <a:br>
              <a:rPr lang="en-US"/>
            </a:br>
            <a:r>
              <a:rPr lang="en-US"/>
              <a:t>GOES HERE</a:t>
            </a:r>
            <a:endParaRPr lang="en-US"/>
          </a:p>
        </p:txBody>
      </p:sp>
      <p:sp>
        <p:nvSpPr>
          <p:cNvPr id="26" name="Subtitle 2"/>
          <p:cNvSpPr>
            <a:spLocks noGrp="1"/>
          </p:cNvSpPr>
          <p:nvPr>
            <p:ph type="subTitle" idx="1"/>
          </p:nvPr>
        </p:nvSpPr>
        <p:spPr>
          <a:xfrm>
            <a:off x="6327854" y="4187225"/>
            <a:ext cx="4655765" cy="1153509"/>
          </a:xfrm>
          <a:prstGeom prst="rect">
            <a:avLst/>
          </a:prstGeom>
        </p:spPr>
        <p:txBody>
          <a:bodyPr>
            <a:normAutofit/>
          </a:bodyPr>
          <a:lstStyle>
            <a:lvl1pPr marL="0" indent="0" algn="l">
              <a:buNone/>
              <a:defRPr sz="2800" b="0" i="0">
                <a:solidFill>
                  <a:srgbClr val="71716F"/>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a:p>
        </p:txBody>
      </p:sp>
      <p:sp>
        <p:nvSpPr>
          <p:cNvPr id="12" name="Rectangle 11"/>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3" name="Rectangle 12"/>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9" name="Rectangle 18"/>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20" name="Rectangle 19"/>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21" name="Rectangle 20"/>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2" name="Rectangle 21"/>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3" name="Rectangle 22"/>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4" name="Rectangle 23"/>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7" name="Rectangle 26"/>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8" name="Rectangle 27"/>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9" name="Rectangle 28"/>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30" name="Rectangle 29"/>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31" name="Rectangle 30"/>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10" name="bg object 16"/>
          <p:cNvSpPr/>
          <p:nvPr userDrawn="1"/>
        </p:nvSpPr>
        <p:spPr>
          <a:xfrm>
            <a:off x="5900" y="6844"/>
            <a:ext cx="12192000" cy="6835719"/>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16B3AC"/>
          </a:solidFill>
        </p:spPr>
        <p:txBody>
          <a:bodyPr wrap="square" lIns="0" tIns="0" rIns="0" bIns="0" rtlCol="0"/>
          <a:lstStyle/>
          <a:p/>
        </p:txBody>
      </p:sp>
      <p:pic>
        <p:nvPicPr>
          <p:cNvPr id="12" name="Google Shape;316;p33" descr="A white and black design&#10;&#10;Description automatically generated"/>
          <p:cNvPicPr preferRelativeResize="0">
            <a:picLocks noChangeAspect="1"/>
          </p:cNvPicPr>
          <p:nvPr userDrawn="1"/>
        </p:nvPicPr>
        <p:blipFill rotWithShape="1">
          <a:blip r:embed="rId2"/>
          <a:srcRect l="49596" t="50655" r="-513" b="-229"/>
          <a:stretch>
            <a:fillRect/>
          </a:stretch>
        </p:blipFill>
        <p:spPr>
          <a:xfrm rot="10800000">
            <a:off x="10884392" y="5564919"/>
            <a:ext cx="1309288" cy="1270800"/>
          </a:xfrm>
          <a:prstGeom prst="rect">
            <a:avLst/>
          </a:prstGeom>
          <a:noFill/>
          <a:ln>
            <a:noFill/>
          </a:ln>
        </p:spPr>
      </p:pic>
      <p:sp>
        <p:nvSpPr>
          <p:cNvPr id="13" name="Text Placeholder 33"/>
          <p:cNvSpPr>
            <a:spLocks noGrp="1"/>
          </p:cNvSpPr>
          <p:nvPr>
            <p:ph type="body" sz="quarter" idx="16" hasCustomPrompt="1"/>
          </p:nvPr>
        </p:nvSpPr>
        <p:spPr>
          <a:xfrm>
            <a:off x="6327854" y="5741770"/>
            <a:ext cx="3802359" cy="546100"/>
          </a:xfrm>
          <a:prstGeom prst="rect">
            <a:avLst/>
          </a:prstGeom>
        </p:spPr>
        <p:txBody>
          <a:bodyPr/>
          <a:lstStyle>
            <a:lvl1pPr marL="0" indent="0" algn="l">
              <a:buNone/>
              <a:defRPr sz="1800" b="0" i="0">
                <a:solidFill>
                  <a:schemeClr val="bg1"/>
                </a:solidFill>
                <a:latin typeface="Segoe UI" panose="020B0502040204020203" pitchFamily="34" charset="0"/>
                <a:cs typeface="Segoe UI" panose="020B0502040204020203" pitchFamily="34" charset="0"/>
              </a:defRPr>
            </a:lvl1pPr>
          </a:lstStyle>
          <a:p>
            <a:pPr lvl="0"/>
            <a:r>
              <a:rPr lang="en-US"/>
              <a:t>MONTH 2024</a:t>
            </a:r>
            <a:endParaRPr lang="en-US"/>
          </a:p>
        </p:txBody>
      </p:sp>
      <p:sp>
        <p:nvSpPr>
          <p:cNvPr id="19" name="Title 1"/>
          <p:cNvSpPr>
            <a:spLocks noGrp="1"/>
          </p:cNvSpPr>
          <p:nvPr>
            <p:ph type="ctrTitle" hasCustomPrompt="1"/>
          </p:nvPr>
        </p:nvSpPr>
        <p:spPr>
          <a:xfrm>
            <a:off x="6327854" y="1433371"/>
            <a:ext cx="5270490" cy="2387600"/>
          </a:xfrm>
          <a:prstGeom prst="rect">
            <a:avLst/>
          </a:prstGeom>
        </p:spPr>
        <p:txBody>
          <a:bodyPr anchor="b">
            <a:normAutofit/>
          </a:bodyPr>
          <a:lstStyle>
            <a:lvl1pPr algn="l">
              <a:defRPr sz="7000" b="0">
                <a:solidFill>
                  <a:schemeClr val="bg1"/>
                </a:solidFill>
                <a:latin typeface="VAGRounded BT" panose="020F0702020204020204" pitchFamily="34" charset="0"/>
              </a:defRPr>
            </a:lvl1pPr>
          </a:lstStyle>
          <a:p>
            <a:r>
              <a:rPr lang="en-US"/>
              <a:t>YOUR TITLE</a:t>
            </a:r>
            <a:br>
              <a:rPr lang="en-US"/>
            </a:br>
            <a:r>
              <a:rPr lang="en-US"/>
              <a:t>GOES HERE</a:t>
            </a:r>
            <a:endParaRPr lang="en-US"/>
          </a:p>
        </p:txBody>
      </p:sp>
      <p:sp>
        <p:nvSpPr>
          <p:cNvPr id="20" name="Subtitle 2"/>
          <p:cNvSpPr>
            <a:spLocks noGrp="1"/>
          </p:cNvSpPr>
          <p:nvPr>
            <p:ph type="subTitle" idx="1"/>
          </p:nvPr>
        </p:nvSpPr>
        <p:spPr>
          <a:xfrm>
            <a:off x="6327854" y="4187225"/>
            <a:ext cx="4655765" cy="1153509"/>
          </a:xfrm>
          <a:prstGeom prst="rect">
            <a:avLst/>
          </a:prstGeom>
        </p:spPr>
        <p:txBody>
          <a:bodyPr>
            <a:normAutofit/>
          </a:bodyPr>
          <a:lstStyle>
            <a:lvl1pPr marL="0" indent="0" algn="l">
              <a:buNone/>
              <a:defRPr sz="2800" b="0" i="0">
                <a:solidFill>
                  <a:schemeClr val="bg1"/>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a:p>
        </p:txBody>
      </p:sp>
      <p:sp>
        <p:nvSpPr>
          <p:cNvPr id="21" name="object 3"/>
          <p:cNvSpPr/>
          <p:nvPr userDrawn="1"/>
        </p:nvSpPr>
        <p:spPr>
          <a:xfrm>
            <a:off x="-1600423" y="1"/>
            <a:ext cx="7545363" cy="6857999"/>
          </a:xfrm>
          <a:custGeom>
            <a:avLst/>
            <a:gdLst>
              <a:gd name="connsiteX0" fmla="*/ 5992495 w 7086600"/>
              <a:gd name="connsiteY0" fmla="*/ 0 h 6857999"/>
              <a:gd name="connsiteX1" fmla="*/ 1653160 w 7086600"/>
              <a:gd name="connsiteY1" fmla="*/ 0 h 6857999"/>
              <a:gd name="connsiteX2" fmla="*/ 0 w 7086600"/>
              <a:gd name="connsiteY2" fmla="*/ 6857999 h 6857999"/>
              <a:gd name="connsiteX3" fmla="*/ 5872099 w 7086600"/>
              <a:gd name="connsiteY3" fmla="*/ 6857999 h 6857999"/>
              <a:gd name="connsiteX4" fmla="*/ 5932297 w 7086600"/>
              <a:gd name="connsiteY4" fmla="*/ 6785555 h 6857999"/>
              <a:gd name="connsiteX5" fmla="*/ 5961217 w 7086600"/>
              <a:gd name="connsiteY5" fmla="*/ 6748636 h 6857999"/>
              <a:gd name="connsiteX6" fmla="*/ 5989829 w 7086600"/>
              <a:gd name="connsiteY6" fmla="*/ 6711394 h 6857999"/>
              <a:gd name="connsiteX7" fmla="*/ 6018129 w 7086600"/>
              <a:gd name="connsiteY7" fmla="*/ 6673831 h 6857999"/>
              <a:gd name="connsiteX8" fmla="*/ 6046115 w 7086600"/>
              <a:gd name="connsiteY8" fmla="*/ 6635949 h 6857999"/>
              <a:gd name="connsiteX9" fmla="*/ 6073785 w 7086600"/>
              <a:gd name="connsiteY9" fmla="*/ 6597752 h 6857999"/>
              <a:gd name="connsiteX10" fmla="*/ 6101136 w 7086600"/>
              <a:gd name="connsiteY10" fmla="*/ 6559242 h 6857999"/>
              <a:gd name="connsiteX11" fmla="*/ 6128167 w 7086600"/>
              <a:gd name="connsiteY11" fmla="*/ 6520422 h 6857999"/>
              <a:gd name="connsiteX12" fmla="*/ 6154875 w 7086600"/>
              <a:gd name="connsiteY12" fmla="*/ 6481294 h 6857999"/>
              <a:gd name="connsiteX13" fmla="*/ 6181257 w 7086600"/>
              <a:gd name="connsiteY13" fmla="*/ 6441862 h 6857999"/>
              <a:gd name="connsiteX14" fmla="*/ 6207311 w 7086600"/>
              <a:gd name="connsiteY14" fmla="*/ 6402127 h 6857999"/>
              <a:gd name="connsiteX15" fmla="*/ 6233036 w 7086600"/>
              <a:gd name="connsiteY15" fmla="*/ 6362092 h 6857999"/>
              <a:gd name="connsiteX16" fmla="*/ 6258428 w 7086600"/>
              <a:gd name="connsiteY16" fmla="*/ 6321761 h 6857999"/>
              <a:gd name="connsiteX17" fmla="*/ 6283485 w 7086600"/>
              <a:gd name="connsiteY17" fmla="*/ 6281136 h 6857999"/>
              <a:gd name="connsiteX18" fmla="*/ 6308205 w 7086600"/>
              <a:gd name="connsiteY18" fmla="*/ 6240219 h 6857999"/>
              <a:gd name="connsiteX19" fmla="*/ 6332586 w 7086600"/>
              <a:gd name="connsiteY19" fmla="*/ 6199013 h 6857999"/>
              <a:gd name="connsiteX20" fmla="*/ 6356625 w 7086600"/>
              <a:gd name="connsiteY20" fmla="*/ 6157521 h 6857999"/>
              <a:gd name="connsiteX21" fmla="*/ 6380320 w 7086600"/>
              <a:gd name="connsiteY21" fmla="*/ 6115746 h 6857999"/>
              <a:gd name="connsiteX22" fmla="*/ 6403668 w 7086600"/>
              <a:gd name="connsiteY22" fmla="*/ 6073689 h 6857999"/>
              <a:gd name="connsiteX23" fmla="*/ 6426668 w 7086600"/>
              <a:gd name="connsiteY23" fmla="*/ 6031355 h 6857999"/>
              <a:gd name="connsiteX24" fmla="*/ 6449317 w 7086600"/>
              <a:gd name="connsiteY24" fmla="*/ 5988745 h 6857999"/>
              <a:gd name="connsiteX25" fmla="*/ 6471613 w 7086600"/>
              <a:gd name="connsiteY25" fmla="*/ 5945862 h 6857999"/>
              <a:gd name="connsiteX26" fmla="*/ 6493552 w 7086600"/>
              <a:gd name="connsiteY26" fmla="*/ 5902709 h 6857999"/>
              <a:gd name="connsiteX27" fmla="*/ 6515134 w 7086600"/>
              <a:gd name="connsiteY27" fmla="*/ 5859289 h 6857999"/>
              <a:gd name="connsiteX28" fmla="*/ 6536356 w 7086600"/>
              <a:gd name="connsiteY28" fmla="*/ 5815604 h 6857999"/>
              <a:gd name="connsiteX29" fmla="*/ 6557215 w 7086600"/>
              <a:gd name="connsiteY29" fmla="*/ 5771657 h 6857999"/>
              <a:gd name="connsiteX30" fmla="*/ 6577708 w 7086600"/>
              <a:gd name="connsiteY30" fmla="*/ 5727450 h 6857999"/>
              <a:gd name="connsiteX31" fmla="*/ 6597835 w 7086600"/>
              <a:gd name="connsiteY31" fmla="*/ 5682987 h 6857999"/>
              <a:gd name="connsiteX32" fmla="*/ 6617592 w 7086600"/>
              <a:gd name="connsiteY32" fmla="*/ 5638269 h 6857999"/>
              <a:gd name="connsiteX33" fmla="*/ 6636977 w 7086600"/>
              <a:gd name="connsiteY33" fmla="*/ 5593300 h 6857999"/>
              <a:gd name="connsiteX34" fmla="*/ 6655987 w 7086600"/>
              <a:gd name="connsiteY34" fmla="*/ 5548082 h 6857999"/>
              <a:gd name="connsiteX35" fmla="*/ 6674621 w 7086600"/>
              <a:gd name="connsiteY35" fmla="*/ 5502618 h 6857999"/>
              <a:gd name="connsiteX36" fmla="*/ 6692876 w 7086600"/>
              <a:gd name="connsiteY36" fmla="*/ 5456911 h 6857999"/>
              <a:gd name="connsiteX37" fmla="*/ 6710750 w 7086600"/>
              <a:gd name="connsiteY37" fmla="*/ 5410963 h 6857999"/>
              <a:gd name="connsiteX38" fmla="*/ 6728241 w 7086600"/>
              <a:gd name="connsiteY38" fmla="*/ 5364777 h 6857999"/>
              <a:gd name="connsiteX39" fmla="*/ 6745345 w 7086600"/>
              <a:gd name="connsiteY39" fmla="*/ 5318356 h 6857999"/>
              <a:gd name="connsiteX40" fmla="*/ 6762061 w 7086600"/>
              <a:gd name="connsiteY40" fmla="*/ 5271701 h 6857999"/>
              <a:gd name="connsiteX41" fmla="*/ 6778386 w 7086600"/>
              <a:gd name="connsiteY41" fmla="*/ 5224817 h 6857999"/>
              <a:gd name="connsiteX42" fmla="*/ 6794319 w 7086600"/>
              <a:gd name="connsiteY42" fmla="*/ 5177706 h 6857999"/>
              <a:gd name="connsiteX43" fmla="*/ 6809856 w 7086600"/>
              <a:gd name="connsiteY43" fmla="*/ 5130369 h 6857999"/>
              <a:gd name="connsiteX44" fmla="*/ 6824996 w 7086600"/>
              <a:gd name="connsiteY44" fmla="*/ 5082811 h 6857999"/>
              <a:gd name="connsiteX45" fmla="*/ 6839736 w 7086600"/>
              <a:gd name="connsiteY45" fmla="*/ 5035033 h 6857999"/>
              <a:gd name="connsiteX46" fmla="*/ 6854074 w 7086600"/>
              <a:gd name="connsiteY46" fmla="*/ 4987039 h 6857999"/>
              <a:gd name="connsiteX47" fmla="*/ 6868007 w 7086600"/>
              <a:gd name="connsiteY47" fmla="*/ 4938830 h 6857999"/>
              <a:gd name="connsiteX48" fmla="*/ 6881533 w 7086600"/>
              <a:gd name="connsiteY48" fmla="*/ 4890411 h 6857999"/>
              <a:gd name="connsiteX49" fmla="*/ 6894651 w 7086600"/>
              <a:gd name="connsiteY49" fmla="*/ 4841782 h 6857999"/>
              <a:gd name="connsiteX50" fmla="*/ 6907356 w 7086600"/>
              <a:gd name="connsiteY50" fmla="*/ 4792948 h 6857999"/>
              <a:gd name="connsiteX51" fmla="*/ 6919648 w 7086600"/>
              <a:gd name="connsiteY51" fmla="*/ 4743910 h 6857999"/>
              <a:gd name="connsiteX52" fmla="*/ 6931524 w 7086600"/>
              <a:gd name="connsiteY52" fmla="*/ 4694672 h 6857999"/>
              <a:gd name="connsiteX53" fmla="*/ 6942981 w 7086600"/>
              <a:gd name="connsiteY53" fmla="*/ 4645235 h 6857999"/>
              <a:gd name="connsiteX54" fmla="*/ 6954017 w 7086600"/>
              <a:gd name="connsiteY54" fmla="*/ 4595603 h 6857999"/>
              <a:gd name="connsiteX55" fmla="*/ 6964631 w 7086600"/>
              <a:gd name="connsiteY55" fmla="*/ 4545779 h 6857999"/>
              <a:gd name="connsiteX56" fmla="*/ 6974818 w 7086600"/>
              <a:gd name="connsiteY56" fmla="*/ 4495765 h 6857999"/>
              <a:gd name="connsiteX57" fmla="*/ 6984578 w 7086600"/>
              <a:gd name="connsiteY57" fmla="*/ 4445563 h 6857999"/>
              <a:gd name="connsiteX58" fmla="*/ 6993908 w 7086600"/>
              <a:gd name="connsiteY58" fmla="*/ 4395177 h 6857999"/>
              <a:gd name="connsiteX59" fmla="*/ 7002806 w 7086600"/>
              <a:gd name="connsiteY59" fmla="*/ 4344609 h 6857999"/>
              <a:gd name="connsiteX60" fmla="*/ 7011268 w 7086600"/>
              <a:gd name="connsiteY60" fmla="*/ 4293862 h 6857999"/>
              <a:gd name="connsiteX61" fmla="*/ 7019294 w 7086600"/>
              <a:gd name="connsiteY61" fmla="*/ 4242938 h 6857999"/>
              <a:gd name="connsiteX62" fmla="*/ 7026880 w 7086600"/>
              <a:gd name="connsiteY62" fmla="*/ 4191840 h 6857999"/>
              <a:gd name="connsiteX63" fmla="*/ 7034025 w 7086600"/>
              <a:gd name="connsiteY63" fmla="*/ 4140570 h 6857999"/>
              <a:gd name="connsiteX64" fmla="*/ 7040725 w 7086600"/>
              <a:gd name="connsiteY64" fmla="*/ 4089133 h 6857999"/>
              <a:gd name="connsiteX65" fmla="*/ 7046979 w 7086600"/>
              <a:gd name="connsiteY65" fmla="*/ 4037529 h 6857999"/>
              <a:gd name="connsiteX66" fmla="*/ 7052784 w 7086600"/>
              <a:gd name="connsiteY66" fmla="*/ 3985762 h 6857999"/>
              <a:gd name="connsiteX67" fmla="*/ 7058138 w 7086600"/>
              <a:gd name="connsiteY67" fmla="*/ 3933835 h 6857999"/>
              <a:gd name="connsiteX68" fmla="*/ 7063039 w 7086600"/>
              <a:gd name="connsiteY68" fmla="*/ 3881749 h 6857999"/>
              <a:gd name="connsiteX69" fmla="*/ 7067484 w 7086600"/>
              <a:gd name="connsiteY69" fmla="*/ 3829509 h 6857999"/>
              <a:gd name="connsiteX70" fmla="*/ 7071471 w 7086600"/>
              <a:gd name="connsiteY70" fmla="*/ 3777116 h 6857999"/>
              <a:gd name="connsiteX71" fmla="*/ 7074998 w 7086600"/>
              <a:gd name="connsiteY71" fmla="*/ 3724573 h 6857999"/>
              <a:gd name="connsiteX72" fmla="*/ 7078062 w 7086600"/>
              <a:gd name="connsiteY72" fmla="*/ 3671882 h 6857999"/>
              <a:gd name="connsiteX73" fmla="*/ 7080661 w 7086600"/>
              <a:gd name="connsiteY73" fmla="*/ 3619048 h 6857999"/>
              <a:gd name="connsiteX74" fmla="*/ 7082793 w 7086600"/>
              <a:gd name="connsiteY74" fmla="*/ 3566071 h 6857999"/>
              <a:gd name="connsiteX75" fmla="*/ 7084455 w 7086600"/>
              <a:gd name="connsiteY75" fmla="*/ 3512955 h 6857999"/>
              <a:gd name="connsiteX76" fmla="*/ 7085645 w 7086600"/>
              <a:gd name="connsiteY76" fmla="*/ 3459703 h 6857999"/>
              <a:gd name="connsiteX77" fmla="*/ 7086360 w 7086600"/>
              <a:gd name="connsiteY77" fmla="*/ 3406317 h 6857999"/>
              <a:gd name="connsiteX78" fmla="*/ 7086600 w 7086600"/>
              <a:gd name="connsiteY78" fmla="*/ 3352800 h 6857999"/>
              <a:gd name="connsiteX79" fmla="*/ 7086360 w 7086600"/>
              <a:gd name="connsiteY79" fmla="*/ 3299232 h 6857999"/>
              <a:gd name="connsiteX80" fmla="*/ 7085643 w 7086600"/>
              <a:gd name="connsiteY80" fmla="*/ 3245795 h 6857999"/>
              <a:gd name="connsiteX81" fmla="*/ 7084451 w 7086600"/>
              <a:gd name="connsiteY81" fmla="*/ 3192493 h 6857999"/>
              <a:gd name="connsiteX82" fmla="*/ 7082786 w 7086600"/>
              <a:gd name="connsiteY82" fmla="*/ 3139327 h 6857999"/>
              <a:gd name="connsiteX83" fmla="*/ 7080650 w 7086600"/>
              <a:gd name="connsiteY83" fmla="*/ 3086301 h 6857999"/>
              <a:gd name="connsiteX84" fmla="*/ 7078046 w 7086600"/>
              <a:gd name="connsiteY84" fmla="*/ 3033416 h 6857999"/>
              <a:gd name="connsiteX85" fmla="*/ 7074977 w 7086600"/>
              <a:gd name="connsiteY85" fmla="*/ 2980677 h 6857999"/>
              <a:gd name="connsiteX86" fmla="*/ 7071444 w 7086600"/>
              <a:gd name="connsiteY86" fmla="*/ 2928085 h 6857999"/>
              <a:gd name="connsiteX87" fmla="*/ 7067449 w 7086600"/>
              <a:gd name="connsiteY87" fmla="*/ 2875643 h 6857999"/>
              <a:gd name="connsiteX88" fmla="*/ 7062996 w 7086600"/>
              <a:gd name="connsiteY88" fmla="*/ 2823354 h 6857999"/>
              <a:gd name="connsiteX89" fmla="*/ 7058086 w 7086600"/>
              <a:gd name="connsiteY89" fmla="*/ 2771220 h 6857999"/>
              <a:gd name="connsiteX90" fmla="*/ 7052722 w 7086600"/>
              <a:gd name="connsiteY90" fmla="*/ 2719245 h 6857999"/>
              <a:gd name="connsiteX91" fmla="*/ 7046907 w 7086600"/>
              <a:gd name="connsiteY91" fmla="*/ 2667430 h 6857999"/>
              <a:gd name="connsiteX92" fmla="*/ 7040641 w 7086600"/>
              <a:gd name="connsiteY92" fmla="*/ 2615779 h 6857999"/>
              <a:gd name="connsiteX93" fmla="*/ 7033928 w 7086600"/>
              <a:gd name="connsiteY93" fmla="*/ 2564295 h 6857999"/>
              <a:gd name="connsiteX94" fmla="*/ 7026771 w 7086600"/>
              <a:gd name="connsiteY94" fmla="*/ 2512979 h 6857999"/>
              <a:gd name="connsiteX95" fmla="*/ 7019171 w 7086600"/>
              <a:gd name="connsiteY95" fmla="*/ 2461834 h 6857999"/>
              <a:gd name="connsiteX96" fmla="*/ 7011130 w 7086600"/>
              <a:gd name="connsiteY96" fmla="*/ 2410864 h 6857999"/>
              <a:gd name="connsiteX97" fmla="*/ 7002652 w 7086600"/>
              <a:gd name="connsiteY97" fmla="*/ 2360071 h 6857999"/>
              <a:gd name="connsiteX98" fmla="*/ 6993738 w 7086600"/>
              <a:gd name="connsiteY98" fmla="*/ 2309458 h 6857999"/>
              <a:gd name="connsiteX99" fmla="*/ 6984391 w 7086600"/>
              <a:gd name="connsiteY99" fmla="*/ 2259027 h 6857999"/>
              <a:gd name="connsiteX100" fmla="*/ 6974613 w 7086600"/>
              <a:gd name="connsiteY100" fmla="*/ 2208780 h 6857999"/>
              <a:gd name="connsiteX101" fmla="*/ 6964407 w 7086600"/>
              <a:gd name="connsiteY101" fmla="*/ 2158722 h 6857999"/>
              <a:gd name="connsiteX102" fmla="*/ 6953774 w 7086600"/>
              <a:gd name="connsiteY102" fmla="*/ 2108854 h 6857999"/>
              <a:gd name="connsiteX103" fmla="*/ 6942717 w 7086600"/>
              <a:gd name="connsiteY103" fmla="*/ 2059179 h 6857999"/>
              <a:gd name="connsiteX104" fmla="*/ 6931239 w 7086600"/>
              <a:gd name="connsiteY104" fmla="*/ 2009699 h 6857999"/>
              <a:gd name="connsiteX105" fmla="*/ 6919341 w 7086600"/>
              <a:gd name="connsiteY105" fmla="*/ 1960418 h 6857999"/>
              <a:gd name="connsiteX106" fmla="*/ 6907026 w 7086600"/>
              <a:gd name="connsiteY106" fmla="*/ 1911338 h 6857999"/>
              <a:gd name="connsiteX107" fmla="*/ 6894297 w 7086600"/>
              <a:gd name="connsiteY107" fmla="*/ 1862462 h 6857999"/>
              <a:gd name="connsiteX108" fmla="*/ 6881155 w 7086600"/>
              <a:gd name="connsiteY108" fmla="*/ 1813793 h 6857999"/>
              <a:gd name="connsiteX109" fmla="*/ 6867604 w 7086600"/>
              <a:gd name="connsiteY109" fmla="*/ 1765332 h 6857999"/>
              <a:gd name="connsiteX110" fmla="*/ 6853645 w 7086600"/>
              <a:gd name="connsiteY110" fmla="*/ 1717083 h 6857999"/>
              <a:gd name="connsiteX111" fmla="*/ 6839280 w 7086600"/>
              <a:gd name="connsiteY111" fmla="*/ 1669049 h 6857999"/>
              <a:gd name="connsiteX112" fmla="*/ 6824513 w 7086600"/>
              <a:gd name="connsiteY112" fmla="*/ 1621232 h 6857999"/>
              <a:gd name="connsiteX113" fmla="*/ 6809345 w 7086600"/>
              <a:gd name="connsiteY113" fmla="*/ 1573635 h 6857999"/>
              <a:gd name="connsiteX114" fmla="*/ 6793778 w 7086600"/>
              <a:gd name="connsiteY114" fmla="*/ 1526260 h 6857999"/>
              <a:gd name="connsiteX115" fmla="*/ 6777816 w 7086600"/>
              <a:gd name="connsiteY115" fmla="*/ 1479110 h 6857999"/>
              <a:gd name="connsiteX116" fmla="*/ 6761460 w 7086600"/>
              <a:gd name="connsiteY116" fmla="*/ 1432189 h 6857999"/>
              <a:gd name="connsiteX117" fmla="*/ 6744712 w 7086600"/>
              <a:gd name="connsiteY117" fmla="*/ 1385498 h 6857999"/>
              <a:gd name="connsiteX118" fmla="*/ 6727576 w 7086600"/>
              <a:gd name="connsiteY118" fmla="*/ 1339040 h 6857999"/>
              <a:gd name="connsiteX119" fmla="*/ 6710053 w 7086600"/>
              <a:gd name="connsiteY119" fmla="*/ 1292818 h 6857999"/>
              <a:gd name="connsiteX120" fmla="*/ 6692145 w 7086600"/>
              <a:gd name="connsiteY120" fmla="*/ 1246835 h 6857999"/>
              <a:gd name="connsiteX121" fmla="*/ 6673856 w 7086600"/>
              <a:gd name="connsiteY121" fmla="*/ 1201093 h 6857999"/>
              <a:gd name="connsiteX122" fmla="*/ 6655186 w 7086600"/>
              <a:gd name="connsiteY122" fmla="*/ 1155595 h 6857999"/>
              <a:gd name="connsiteX123" fmla="*/ 6636140 w 7086600"/>
              <a:gd name="connsiteY123" fmla="*/ 1110343 h 6857999"/>
              <a:gd name="connsiteX124" fmla="*/ 6616718 w 7086600"/>
              <a:gd name="connsiteY124" fmla="*/ 1065341 h 6857999"/>
              <a:gd name="connsiteX125" fmla="*/ 6596924 w 7086600"/>
              <a:gd name="connsiteY125" fmla="*/ 1020591 h 6857999"/>
              <a:gd name="connsiteX126" fmla="*/ 6576759 w 7086600"/>
              <a:gd name="connsiteY126" fmla="*/ 976096 h 6857999"/>
              <a:gd name="connsiteX127" fmla="*/ 6556227 w 7086600"/>
              <a:gd name="connsiteY127" fmla="*/ 931858 h 6857999"/>
              <a:gd name="connsiteX128" fmla="*/ 6535328 w 7086600"/>
              <a:gd name="connsiteY128" fmla="*/ 887881 h 6857999"/>
              <a:gd name="connsiteX129" fmla="*/ 6514066 w 7086600"/>
              <a:gd name="connsiteY129" fmla="*/ 844166 h 6857999"/>
              <a:gd name="connsiteX130" fmla="*/ 6492444 w 7086600"/>
              <a:gd name="connsiteY130" fmla="*/ 800716 h 6857999"/>
              <a:gd name="connsiteX131" fmla="*/ 6470462 w 7086600"/>
              <a:gd name="connsiteY131" fmla="*/ 757534 h 6857999"/>
              <a:gd name="connsiteX132" fmla="*/ 6448124 w 7086600"/>
              <a:gd name="connsiteY132" fmla="*/ 714624 h 6857999"/>
              <a:gd name="connsiteX133" fmla="*/ 6425432 w 7086600"/>
              <a:gd name="connsiteY133" fmla="*/ 671987 h 6857999"/>
              <a:gd name="connsiteX134" fmla="*/ 6402388 w 7086600"/>
              <a:gd name="connsiteY134" fmla="*/ 629626 h 6857999"/>
              <a:gd name="connsiteX135" fmla="*/ 6378995 w 7086600"/>
              <a:gd name="connsiteY135" fmla="*/ 587543 h 6857999"/>
              <a:gd name="connsiteX136" fmla="*/ 6355255 w 7086600"/>
              <a:gd name="connsiteY136" fmla="*/ 545743 h 6857999"/>
              <a:gd name="connsiteX137" fmla="*/ 6331170 w 7086600"/>
              <a:gd name="connsiteY137" fmla="*/ 504226 h 6857999"/>
              <a:gd name="connsiteX138" fmla="*/ 6306742 w 7086600"/>
              <a:gd name="connsiteY138" fmla="*/ 462997 h 6857999"/>
              <a:gd name="connsiteX139" fmla="*/ 6281974 w 7086600"/>
              <a:gd name="connsiteY139" fmla="*/ 422057 h 6857999"/>
              <a:gd name="connsiteX140" fmla="*/ 6256869 w 7086600"/>
              <a:gd name="connsiteY140" fmla="*/ 381409 h 6857999"/>
              <a:gd name="connsiteX141" fmla="*/ 6231428 w 7086600"/>
              <a:gd name="connsiteY141" fmla="*/ 341056 h 6857999"/>
              <a:gd name="connsiteX142" fmla="*/ 6205654 w 7086600"/>
              <a:gd name="connsiteY142" fmla="*/ 301001 h 6857999"/>
              <a:gd name="connsiteX143" fmla="*/ 6179550 w 7086600"/>
              <a:gd name="connsiteY143" fmla="*/ 261246 h 6857999"/>
              <a:gd name="connsiteX144" fmla="*/ 6153116 w 7086600"/>
              <a:gd name="connsiteY144" fmla="*/ 221794 h 6857999"/>
              <a:gd name="connsiteX145" fmla="*/ 6126357 w 7086600"/>
              <a:gd name="connsiteY145" fmla="*/ 182647 h 6857999"/>
              <a:gd name="connsiteX146" fmla="*/ 6099274 w 7086600"/>
              <a:gd name="connsiteY146" fmla="*/ 143809 h 6857999"/>
              <a:gd name="connsiteX147" fmla="*/ 6071870 w 7086600"/>
              <a:gd name="connsiteY147" fmla="*/ 105282 h 6857999"/>
              <a:gd name="connsiteX148" fmla="*/ 5992495 w 7086600"/>
              <a:gd name="connsiteY148" fmla="*/ 0 h 6857999"/>
              <a:gd name="connsiteX0-1" fmla="*/ 4339335 w 5433440"/>
              <a:gd name="connsiteY0-2" fmla="*/ 0 h 6857999"/>
              <a:gd name="connsiteX1-3" fmla="*/ 0 w 5433440"/>
              <a:gd name="connsiteY1-4" fmla="*/ 0 h 6857999"/>
              <a:gd name="connsiteX2-5" fmla="*/ 14011 w 5433440"/>
              <a:gd name="connsiteY2-6" fmla="*/ 6857999 h 6857999"/>
              <a:gd name="connsiteX3-7" fmla="*/ 4218939 w 5433440"/>
              <a:gd name="connsiteY3-8" fmla="*/ 6857999 h 6857999"/>
              <a:gd name="connsiteX4-9" fmla="*/ 4279137 w 5433440"/>
              <a:gd name="connsiteY4-10" fmla="*/ 6785555 h 6857999"/>
              <a:gd name="connsiteX5-11" fmla="*/ 4308057 w 5433440"/>
              <a:gd name="connsiteY5-12" fmla="*/ 6748636 h 6857999"/>
              <a:gd name="connsiteX6-13" fmla="*/ 4336669 w 5433440"/>
              <a:gd name="connsiteY6-14" fmla="*/ 6711394 h 6857999"/>
              <a:gd name="connsiteX7-15" fmla="*/ 4364969 w 5433440"/>
              <a:gd name="connsiteY7-16" fmla="*/ 6673831 h 6857999"/>
              <a:gd name="connsiteX8-17" fmla="*/ 4392955 w 5433440"/>
              <a:gd name="connsiteY8-18" fmla="*/ 6635949 h 6857999"/>
              <a:gd name="connsiteX9-19" fmla="*/ 4420625 w 5433440"/>
              <a:gd name="connsiteY9-20" fmla="*/ 6597752 h 6857999"/>
              <a:gd name="connsiteX10-21" fmla="*/ 4447976 w 5433440"/>
              <a:gd name="connsiteY10-22" fmla="*/ 6559242 h 6857999"/>
              <a:gd name="connsiteX11-23" fmla="*/ 4475007 w 5433440"/>
              <a:gd name="connsiteY11-24" fmla="*/ 6520422 h 6857999"/>
              <a:gd name="connsiteX12-25" fmla="*/ 4501715 w 5433440"/>
              <a:gd name="connsiteY12-26" fmla="*/ 6481294 h 6857999"/>
              <a:gd name="connsiteX13-27" fmla="*/ 4528097 w 5433440"/>
              <a:gd name="connsiteY13-28" fmla="*/ 6441862 h 6857999"/>
              <a:gd name="connsiteX14-29" fmla="*/ 4554151 w 5433440"/>
              <a:gd name="connsiteY14-30" fmla="*/ 6402127 h 6857999"/>
              <a:gd name="connsiteX15-31" fmla="*/ 4579876 w 5433440"/>
              <a:gd name="connsiteY15-32" fmla="*/ 6362092 h 6857999"/>
              <a:gd name="connsiteX16-33" fmla="*/ 4605268 w 5433440"/>
              <a:gd name="connsiteY16-34" fmla="*/ 6321761 h 6857999"/>
              <a:gd name="connsiteX17-35" fmla="*/ 4630325 w 5433440"/>
              <a:gd name="connsiteY17-36" fmla="*/ 6281136 h 6857999"/>
              <a:gd name="connsiteX18-37" fmla="*/ 4655045 w 5433440"/>
              <a:gd name="connsiteY18-38" fmla="*/ 6240219 h 6857999"/>
              <a:gd name="connsiteX19-39" fmla="*/ 4679426 w 5433440"/>
              <a:gd name="connsiteY19-40" fmla="*/ 6199013 h 6857999"/>
              <a:gd name="connsiteX20-41" fmla="*/ 4703465 w 5433440"/>
              <a:gd name="connsiteY20-42" fmla="*/ 6157521 h 6857999"/>
              <a:gd name="connsiteX21-43" fmla="*/ 4727160 w 5433440"/>
              <a:gd name="connsiteY21-44" fmla="*/ 6115746 h 6857999"/>
              <a:gd name="connsiteX22-45" fmla="*/ 4750508 w 5433440"/>
              <a:gd name="connsiteY22-46" fmla="*/ 6073689 h 6857999"/>
              <a:gd name="connsiteX23-47" fmla="*/ 4773508 w 5433440"/>
              <a:gd name="connsiteY23-48" fmla="*/ 6031355 h 6857999"/>
              <a:gd name="connsiteX24-49" fmla="*/ 4796157 w 5433440"/>
              <a:gd name="connsiteY24-50" fmla="*/ 5988745 h 6857999"/>
              <a:gd name="connsiteX25-51" fmla="*/ 4818453 w 5433440"/>
              <a:gd name="connsiteY25-52" fmla="*/ 5945862 h 6857999"/>
              <a:gd name="connsiteX26-53" fmla="*/ 4840392 w 5433440"/>
              <a:gd name="connsiteY26-54" fmla="*/ 5902709 h 6857999"/>
              <a:gd name="connsiteX27-55" fmla="*/ 4861974 w 5433440"/>
              <a:gd name="connsiteY27-56" fmla="*/ 5859289 h 6857999"/>
              <a:gd name="connsiteX28-57" fmla="*/ 4883196 w 5433440"/>
              <a:gd name="connsiteY28-58" fmla="*/ 5815604 h 6857999"/>
              <a:gd name="connsiteX29-59" fmla="*/ 4904055 w 5433440"/>
              <a:gd name="connsiteY29-60" fmla="*/ 5771657 h 6857999"/>
              <a:gd name="connsiteX30-61" fmla="*/ 4924548 w 5433440"/>
              <a:gd name="connsiteY30-62" fmla="*/ 5727450 h 6857999"/>
              <a:gd name="connsiteX31-63" fmla="*/ 4944675 w 5433440"/>
              <a:gd name="connsiteY31-64" fmla="*/ 5682987 h 6857999"/>
              <a:gd name="connsiteX32-65" fmla="*/ 4964432 w 5433440"/>
              <a:gd name="connsiteY32-66" fmla="*/ 5638269 h 6857999"/>
              <a:gd name="connsiteX33-67" fmla="*/ 4983817 w 5433440"/>
              <a:gd name="connsiteY33-68" fmla="*/ 5593300 h 6857999"/>
              <a:gd name="connsiteX34-69" fmla="*/ 5002827 w 5433440"/>
              <a:gd name="connsiteY34-70" fmla="*/ 5548082 h 6857999"/>
              <a:gd name="connsiteX35-71" fmla="*/ 5021461 w 5433440"/>
              <a:gd name="connsiteY35-72" fmla="*/ 5502618 h 6857999"/>
              <a:gd name="connsiteX36-73" fmla="*/ 5039716 w 5433440"/>
              <a:gd name="connsiteY36-74" fmla="*/ 5456911 h 6857999"/>
              <a:gd name="connsiteX37-75" fmla="*/ 5057590 w 5433440"/>
              <a:gd name="connsiteY37-76" fmla="*/ 5410963 h 6857999"/>
              <a:gd name="connsiteX38-77" fmla="*/ 5075081 w 5433440"/>
              <a:gd name="connsiteY38-78" fmla="*/ 5364777 h 6857999"/>
              <a:gd name="connsiteX39-79" fmla="*/ 5092185 w 5433440"/>
              <a:gd name="connsiteY39-80" fmla="*/ 5318356 h 6857999"/>
              <a:gd name="connsiteX40-81" fmla="*/ 5108901 w 5433440"/>
              <a:gd name="connsiteY40-82" fmla="*/ 5271701 h 6857999"/>
              <a:gd name="connsiteX41-83" fmla="*/ 5125226 w 5433440"/>
              <a:gd name="connsiteY41-84" fmla="*/ 5224817 h 6857999"/>
              <a:gd name="connsiteX42-85" fmla="*/ 5141159 w 5433440"/>
              <a:gd name="connsiteY42-86" fmla="*/ 5177706 h 6857999"/>
              <a:gd name="connsiteX43-87" fmla="*/ 5156696 w 5433440"/>
              <a:gd name="connsiteY43-88" fmla="*/ 5130369 h 6857999"/>
              <a:gd name="connsiteX44-89" fmla="*/ 5171836 w 5433440"/>
              <a:gd name="connsiteY44-90" fmla="*/ 5082811 h 6857999"/>
              <a:gd name="connsiteX45-91" fmla="*/ 5186576 w 5433440"/>
              <a:gd name="connsiteY45-92" fmla="*/ 5035033 h 6857999"/>
              <a:gd name="connsiteX46-93" fmla="*/ 5200914 w 5433440"/>
              <a:gd name="connsiteY46-94" fmla="*/ 4987039 h 6857999"/>
              <a:gd name="connsiteX47-95" fmla="*/ 5214847 w 5433440"/>
              <a:gd name="connsiteY47-96" fmla="*/ 4938830 h 6857999"/>
              <a:gd name="connsiteX48-97" fmla="*/ 5228373 w 5433440"/>
              <a:gd name="connsiteY48-98" fmla="*/ 4890411 h 6857999"/>
              <a:gd name="connsiteX49-99" fmla="*/ 5241491 w 5433440"/>
              <a:gd name="connsiteY49-100" fmla="*/ 4841782 h 6857999"/>
              <a:gd name="connsiteX50-101" fmla="*/ 5254196 w 5433440"/>
              <a:gd name="connsiteY50-102" fmla="*/ 4792948 h 6857999"/>
              <a:gd name="connsiteX51-103" fmla="*/ 5266488 w 5433440"/>
              <a:gd name="connsiteY51-104" fmla="*/ 4743910 h 6857999"/>
              <a:gd name="connsiteX52-105" fmla="*/ 5278364 w 5433440"/>
              <a:gd name="connsiteY52-106" fmla="*/ 4694672 h 6857999"/>
              <a:gd name="connsiteX53-107" fmla="*/ 5289821 w 5433440"/>
              <a:gd name="connsiteY53-108" fmla="*/ 4645235 h 6857999"/>
              <a:gd name="connsiteX54-109" fmla="*/ 5300857 w 5433440"/>
              <a:gd name="connsiteY54-110" fmla="*/ 4595603 h 6857999"/>
              <a:gd name="connsiteX55-111" fmla="*/ 5311471 w 5433440"/>
              <a:gd name="connsiteY55-112" fmla="*/ 4545779 h 6857999"/>
              <a:gd name="connsiteX56-113" fmla="*/ 5321658 w 5433440"/>
              <a:gd name="connsiteY56-114" fmla="*/ 4495765 h 6857999"/>
              <a:gd name="connsiteX57-115" fmla="*/ 5331418 w 5433440"/>
              <a:gd name="connsiteY57-116" fmla="*/ 4445563 h 6857999"/>
              <a:gd name="connsiteX58-117" fmla="*/ 5340748 w 5433440"/>
              <a:gd name="connsiteY58-118" fmla="*/ 4395177 h 6857999"/>
              <a:gd name="connsiteX59-119" fmla="*/ 5349646 w 5433440"/>
              <a:gd name="connsiteY59-120" fmla="*/ 4344609 h 6857999"/>
              <a:gd name="connsiteX60-121" fmla="*/ 5358108 w 5433440"/>
              <a:gd name="connsiteY60-122" fmla="*/ 4293862 h 6857999"/>
              <a:gd name="connsiteX61-123" fmla="*/ 5366134 w 5433440"/>
              <a:gd name="connsiteY61-124" fmla="*/ 4242938 h 6857999"/>
              <a:gd name="connsiteX62-125" fmla="*/ 5373720 w 5433440"/>
              <a:gd name="connsiteY62-126" fmla="*/ 4191840 h 6857999"/>
              <a:gd name="connsiteX63-127" fmla="*/ 5380865 w 5433440"/>
              <a:gd name="connsiteY63-128" fmla="*/ 4140570 h 6857999"/>
              <a:gd name="connsiteX64-129" fmla="*/ 5387565 w 5433440"/>
              <a:gd name="connsiteY64-130" fmla="*/ 4089133 h 6857999"/>
              <a:gd name="connsiteX65-131" fmla="*/ 5393819 w 5433440"/>
              <a:gd name="connsiteY65-132" fmla="*/ 4037529 h 6857999"/>
              <a:gd name="connsiteX66-133" fmla="*/ 5399624 w 5433440"/>
              <a:gd name="connsiteY66-134" fmla="*/ 3985762 h 6857999"/>
              <a:gd name="connsiteX67-135" fmla="*/ 5404978 w 5433440"/>
              <a:gd name="connsiteY67-136" fmla="*/ 3933835 h 6857999"/>
              <a:gd name="connsiteX68-137" fmla="*/ 5409879 w 5433440"/>
              <a:gd name="connsiteY68-138" fmla="*/ 3881749 h 6857999"/>
              <a:gd name="connsiteX69-139" fmla="*/ 5414324 w 5433440"/>
              <a:gd name="connsiteY69-140" fmla="*/ 3829509 h 6857999"/>
              <a:gd name="connsiteX70-141" fmla="*/ 5418311 w 5433440"/>
              <a:gd name="connsiteY70-142" fmla="*/ 3777116 h 6857999"/>
              <a:gd name="connsiteX71-143" fmla="*/ 5421838 w 5433440"/>
              <a:gd name="connsiteY71-144" fmla="*/ 3724573 h 6857999"/>
              <a:gd name="connsiteX72-145" fmla="*/ 5424902 w 5433440"/>
              <a:gd name="connsiteY72-146" fmla="*/ 3671882 h 6857999"/>
              <a:gd name="connsiteX73-147" fmla="*/ 5427501 w 5433440"/>
              <a:gd name="connsiteY73-148" fmla="*/ 3619048 h 6857999"/>
              <a:gd name="connsiteX74-149" fmla="*/ 5429633 w 5433440"/>
              <a:gd name="connsiteY74-150" fmla="*/ 3566071 h 6857999"/>
              <a:gd name="connsiteX75-151" fmla="*/ 5431295 w 5433440"/>
              <a:gd name="connsiteY75-152" fmla="*/ 3512955 h 6857999"/>
              <a:gd name="connsiteX76-153" fmla="*/ 5432485 w 5433440"/>
              <a:gd name="connsiteY76-154" fmla="*/ 3459703 h 6857999"/>
              <a:gd name="connsiteX77-155" fmla="*/ 5433200 w 5433440"/>
              <a:gd name="connsiteY77-156" fmla="*/ 3406317 h 6857999"/>
              <a:gd name="connsiteX78-157" fmla="*/ 5433440 w 5433440"/>
              <a:gd name="connsiteY78-158" fmla="*/ 3352800 h 6857999"/>
              <a:gd name="connsiteX79-159" fmla="*/ 5433200 w 5433440"/>
              <a:gd name="connsiteY79-160" fmla="*/ 3299232 h 6857999"/>
              <a:gd name="connsiteX80-161" fmla="*/ 5432483 w 5433440"/>
              <a:gd name="connsiteY80-162" fmla="*/ 3245795 h 6857999"/>
              <a:gd name="connsiteX81-163" fmla="*/ 5431291 w 5433440"/>
              <a:gd name="connsiteY81-164" fmla="*/ 3192493 h 6857999"/>
              <a:gd name="connsiteX82-165" fmla="*/ 5429626 w 5433440"/>
              <a:gd name="connsiteY82-166" fmla="*/ 3139327 h 6857999"/>
              <a:gd name="connsiteX83-167" fmla="*/ 5427490 w 5433440"/>
              <a:gd name="connsiteY83-168" fmla="*/ 3086301 h 6857999"/>
              <a:gd name="connsiteX84-169" fmla="*/ 5424886 w 5433440"/>
              <a:gd name="connsiteY84-170" fmla="*/ 3033416 h 6857999"/>
              <a:gd name="connsiteX85-171" fmla="*/ 5421817 w 5433440"/>
              <a:gd name="connsiteY85-172" fmla="*/ 2980677 h 6857999"/>
              <a:gd name="connsiteX86-173" fmla="*/ 5418284 w 5433440"/>
              <a:gd name="connsiteY86-174" fmla="*/ 2928085 h 6857999"/>
              <a:gd name="connsiteX87-175" fmla="*/ 5414289 w 5433440"/>
              <a:gd name="connsiteY87-176" fmla="*/ 2875643 h 6857999"/>
              <a:gd name="connsiteX88-177" fmla="*/ 5409836 w 5433440"/>
              <a:gd name="connsiteY88-178" fmla="*/ 2823354 h 6857999"/>
              <a:gd name="connsiteX89-179" fmla="*/ 5404926 w 5433440"/>
              <a:gd name="connsiteY89-180" fmla="*/ 2771220 h 6857999"/>
              <a:gd name="connsiteX90-181" fmla="*/ 5399562 w 5433440"/>
              <a:gd name="connsiteY90-182" fmla="*/ 2719245 h 6857999"/>
              <a:gd name="connsiteX91-183" fmla="*/ 5393747 w 5433440"/>
              <a:gd name="connsiteY91-184" fmla="*/ 2667430 h 6857999"/>
              <a:gd name="connsiteX92-185" fmla="*/ 5387481 w 5433440"/>
              <a:gd name="connsiteY92-186" fmla="*/ 2615779 h 6857999"/>
              <a:gd name="connsiteX93-187" fmla="*/ 5380768 w 5433440"/>
              <a:gd name="connsiteY93-188" fmla="*/ 2564295 h 6857999"/>
              <a:gd name="connsiteX94-189" fmla="*/ 5373611 w 5433440"/>
              <a:gd name="connsiteY94-190" fmla="*/ 2512979 h 6857999"/>
              <a:gd name="connsiteX95-191" fmla="*/ 5366011 w 5433440"/>
              <a:gd name="connsiteY95-192" fmla="*/ 2461834 h 6857999"/>
              <a:gd name="connsiteX96-193" fmla="*/ 5357970 w 5433440"/>
              <a:gd name="connsiteY96-194" fmla="*/ 2410864 h 6857999"/>
              <a:gd name="connsiteX97-195" fmla="*/ 5349492 w 5433440"/>
              <a:gd name="connsiteY97-196" fmla="*/ 2360071 h 6857999"/>
              <a:gd name="connsiteX98-197" fmla="*/ 5340578 w 5433440"/>
              <a:gd name="connsiteY98-198" fmla="*/ 2309458 h 6857999"/>
              <a:gd name="connsiteX99-199" fmla="*/ 5331231 w 5433440"/>
              <a:gd name="connsiteY99-200" fmla="*/ 2259027 h 6857999"/>
              <a:gd name="connsiteX100-201" fmla="*/ 5321453 w 5433440"/>
              <a:gd name="connsiteY100-202" fmla="*/ 2208780 h 6857999"/>
              <a:gd name="connsiteX101-203" fmla="*/ 5311247 w 5433440"/>
              <a:gd name="connsiteY101-204" fmla="*/ 2158722 h 6857999"/>
              <a:gd name="connsiteX102-205" fmla="*/ 5300614 w 5433440"/>
              <a:gd name="connsiteY102-206" fmla="*/ 2108854 h 6857999"/>
              <a:gd name="connsiteX103-207" fmla="*/ 5289557 w 5433440"/>
              <a:gd name="connsiteY103-208" fmla="*/ 2059179 h 6857999"/>
              <a:gd name="connsiteX104-209" fmla="*/ 5278079 w 5433440"/>
              <a:gd name="connsiteY104-210" fmla="*/ 2009699 h 6857999"/>
              <a:gd name="connsiteX105-211" fmla="*/ 5266181 w 5433440"/>
              <a:gd name="connsiteY105-212" fmla="*/ 1960418 h 6857999"/>
              <a:gd name="connsiteX106-213" fmla="*/ 5253866 w 5433440"/>
              <a:gd name="connsiteY106-214" fmla="*/ 1911338 h 6857999"/>
              <a:gd name="connsiteX107-215" fmla="*/ 5241137 w 5433440"/>
              <a:gd name="connsiteY107-216" fmla="*/ 1862462 h 6857999"/>
              <a:gd name="connsiteX108-217" fmla="*/ 5227995 w 5433440"/>
              <a:gd name="connsiteY108-218" fmla="*/ 1813793 h 6857999"/>
              <a:gd name="connsiteX109-219" fmla="*/ 5214444 w 5433440"/>
              <a:gd name="connsiteY109-220" fmla="*/ 1765332 h 6857999"/>
              <a:gd name="connsiteX110-221" fmla="*/ 5200485 w 5433440"/>
              <a:gd name="connsiteY110-222" fmla="*/ 1717083 h 6857999"/>
              <a:gd name="connsiteX111-223" fmla="*/ 5186120 w 5433440"/>
              <a:gd name="connsiteY111-224" fmla="*/ 1669049 h 6857999"/>
              <a:gd name="connsiteX112-225" fmla="*/ 5171353 w 5433440"/>
              <a:gd name="connsiteY112-226" fmla="*/ 1621232 h 6857999"/>
              <a:gd name="connsiteX113-227" fmla="*/ 5156185 w 5433440"/>
              <a:gd name="connsiteY113-228" fmla="*/ 1573635 h 6857999"/>
              <a:gd name="connsiteX114-229" fmla="*/ 5140618 w 5433440"/>
              <a:gd name="connsiteY114-230" fmla="*/ 1526260 h 6857999"/>
              <a:gd name="connsiteX115-231" fmla="*/ 5124656 w 5433440"/>
              <a:gd name="connsiteY115-232" fmla="*/ 1479110 h 6857999"/>
              <a:gd name="connsiteX116-233" fmla="*/ 5108300 w 5433440"/>
              <a:gd name="connsiteY116-234" fmla="*/ 1432189 h 6857999"/>
              <a:gd name="connsiteX117-235" fmla="*/ 5091552 w 5433440"/>
              <a:gd name="connsiteY117-236" fmla="*/ 1385498 h 6857999"/>
              <a:gd name="connsiteX118-237" fmla="*/ 5074416 w 5433440"/>
              <a:gd name="connsiteY118-238" fmla="*/ 1339040 h 6857999"/>
              <a:gd name="connsiteX119-239" fmla="*/ 5056893 w 5433440"/>
              <a:gd name="connsiteY119-240" fmla="*/ 1292818 h 6857999"/>
              <a:gd name="connsiteX120-241" fmla="*/ 5038985 w 5433440"/>
              <a:gd name="connsiteY120-242" fmla="*/ 1246835 h 6857999"/>
              <a:gd name="connsiteX121-243" fmla="*/ 5020696 w 5433440"/>
              <a:gd name="connsiteY121-244" fmla="*/ 1201093 h 6857999"/>
              <a:gd name="connsiteX122-245" fmla="*/ 5002026 w 5433440"/>
              <a:gd name="connsiteY122-246" fmla="*/ 1155595 h 6857999"/>
              <a:gd name="connsiteX123-247" fmla="*/ 4982980 w 5433440"/>
              <a:gd name="connsiteY123-248" fmla="*/ 1110343 h 6857999"/>
              <a:gd name="connsiteX124-249" fmla="*/ 4963558 w 5433440"/>
              <a:gd name="connsiteY124-250" fmla="*/ 1065341 h 6857999"/>
              <a:gd name="connsiteX125-251" fmla="*/ 4943764 w 5433440"/>
              <a:gd name="connsiteY125-252" fmla="*/ 1020591 h 6857999"/>
              <a:gd name="connsiteX126-253" fmla="*/ 4923599 w 5433440"/>
              <a:gd name="connsiteY126-254" fmla="*/ 976096 h 6857999"/>
              <a:gd name="connsiteX127-255" fmla="*/ 4903067 w 5433440"/>
              <a:gd name="connsiteY127-256" fmla="*/ 931858 h 6857999"/>
              <a:gd name="connsiteX128-257" fmla="*/ 4882168 w 5433440"/>
              <a:gd name="connsiteY128-258" fmla="*/ 887881 h 6857999"/>
              <a:gd name="connsiteX129-259" fmla="*/ 4860906 w 5433440"/>
              <a:gd name="connsiteY129-260" fmla="*/ 844166 h 6857999"/>
              <a:gd name="connsiteX130-261" fmla="*/ 4839284 w 5433440"/>
              <a:gd name="connsiteY130-262" fmla="*/ 800716 h 6857999"/>
              <a:gd name="connsiteX131-263" fmla="*/ 4817302 w 5433440"/>
              <a:gd name="connsiteY131-264" fmla="*/ 757534 h 6857999"/>
              <a:gd name="connsiteX132-265" fmla="*/ 4794964 w 5433440"/>
              <a:gd name="connsiteY132-266" fmla="*/ 714624 h 6857999"/>
              <a:gd name="connsiteX133-267" fmla="*/ 4772272 w 5433440"/>
              <a:gd name="connsiteY133-268" fmla="*/ 671987 h 6857999"/>
              <a:gd name="connsiteX134-269" fmla="*/ 4749228 w 5433440"/>
              <a:gd name="connsiteY134-270" fmla="*/ 629626 h 6857999"/>
              <a:gd name="connsiteX135-271" fmla="*/ 4725835 w 5433440"/>
              <a:gd name="connsiteY135-272" fmla="*/ 587543 h 6857999"/>
              <a:gd name="connsiteX136-273" fmla="*/ 4702095 w 5433440"/>
              <a:gd name="connsiteY136-274" fmla="*/ 545743 h 6857999"/>
              <a:gd name="connsiteX137-275" fmla="*/ 4678010 w 5433440"/>
              <a:gd name="connsiteY137-276" fmla="*/ 504226 h 6857999"/>
              <a:gd name="connsiteX138-277" fmla="*/ 4653582 w 5433440"/>
              <a:gd name="connsiteY138-278" fmla="*/ 462997 h 6857999"/>
              <a:gd name="connsiteX139-279" fmla="*/ 4628814 w 5433440"/>
              <a:gd name="connsiteY139-280" fmla="*/ 422057 h 6857999"/>
              <a:gd name="connsiteX140-281" fmla="*/ 4603709 w 5433440"/>
              <a:gd name="connsiteY140-282" fmla="*/ 381409 h 6857999"/>
              <a:gd name="connsiteX141-283" fmla="*/ 4578268 w 5433440"/>
              <a:gd name="connsiteY141-284" fmla="*/ 341056 h 6857999"/>
              <a:gd name="connsiteX142-285" fmla="*/ 4552494 w 5433440"/>
              <a:gd name="connsiteY142-286" fmla="*/ 301001 h 6857999"/>
              <a:gd name="connsiteX143-287" fmla="*/ 4526390 w 5433440"/>
              <a:gd name="connsiteY143-288" fmla="*/ 261246 h 6857999"/>
              <a:gd name="connsiteX144-289" fmla="*/ 4499956 w 5433440"/>
              <a:gd name="connsiteY144-290" fmla="*/ 221794 h 6857999"/>
              <a:gd name="connsiteX145-291" fmla="*/ 4473197 w 5433440"/>
              <a:gd name="connsiteY145-292" fmla="*/ 182647 h 6857999"/>
              <a:gd name="connsiteX146-293" fmla="*/ 4446114 w 5433440"/>
              <a:gd name="connsiteY146-294" fmla="*/ 143809 h 6857999"/>
              <a:gd name="connsiteX147-295" fmla="*/ 4418710 w 5433440"/>
              <a:gd name="connsiteY147-296" fmla="*/ 105282 h 6857999"/>
              <a:gd name="connsiteX148-297" fmla="*/ 4339335 w 5433440"/>
              <a:gd name="connsiteY148-298" fmla="*/ 0 h 685799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177" y="connsiteY88-178"/>
              </a:cxn>
              <a:cxn ang="0">
                <a:pos x="connsiteX89-179" y="connsiteY89-180"/>
              </a:cxn>
              <a:cxn ang="0">
                <a:pos x="connsiteX90-181" y="connsiteY90-182"/>
              </a:cxn>
              <a:cxn ang="0">
                <a:pos x="connsiteX91-183" y="connsiteY91-184"/>
              </a:cxn>
              <a:cxn ang="0">
                <a:pos x="connsiteX92-185" y="connsiteY92-186"/>
              </a:cxn>
              <a:cxn ang="0">
                <a:pos x="connsiteX93-187" y="connsiteY93-188"/>
              </a:cxn>
              <a:cxn ang="0">
                <a:pos x="connsiteX94-189" y="connsiteY94-190"/>
              </a:cxn>
              <a:cxn ang="0">
                <a:pos x="connsiteX95-191" y="connsiteY95-192"/>
              </a:cxn>
              <a:cxn ang="0">
                <a:pos x="connsiteX96-193" y="connsiteY96-194"/>
              </a:cxn>
              <a:cxn ang="0">
                <a:pos x="connsiteX97-195" y="connsiteY97-196"/>
              </a:cxn>
              <a:cxn ang="0">
                <a:pos x="connsiteX98-197" y="connsiteY98-198"/>
              </a:cxn>
              <a:cxn ang="0">
                <a:pos x="connsiteX99-199" y="connsiteY99-200"/>
              </a:cxn>
              <a:cxn ang="0">
                <a:pos x="connsiteX100-201" y="connsiteY100-202"/>
              </a:cxn>
              <a:cxn ang="0">
                <a:pos x="connsiteX101-203" y="connsiteY101-204"/>
              </a:cxn>
              <a:cxn ang="0">
                <a:pos x="connsiteX102-205" y="connsiteY102-206"/>
              </a:cxn>
              <a:cxn ang="0">
                <a:pos x="connsiteX103-207" y="connsiteY103-208"/>
              </a:cxn>
              <a:cxn ang="0">
                <a:pos x="connsiteX104-209" y="connsiteY104-210"/>
              </a:cxn>
              <a:cxn ang="0">
                <a:pos x="connsiteX105-211" y="connsiteY105-212"/>
              </a:cxn>
              <a:cxn ang="0">
                <a:pos x="connsiteX106-213" y="connsiteY106-214"/>
              </a:cxn>
              <a:cxn ang="0">
                <a:pos x="connsiteX107-215" y="connsiteY107-216"/>
              </a:cxn>
              <a:cxn ang="0">
                <a:pos x="connsiteX108-217" y="connsiteY108-218"/>
              </a:cxn>
              <a:cxn ang="0">
                <a:pos x="connsiteX109-219" y="connsiteY109-220"/>
              </a:cxn>
              <a:cxn ang="0">
                <a:pos x="connsiteX110-221" y="connsiteY110-222"/>
              </a:cxn>
              <a:cxn ang="0">
                <a:pos x="connsiteX111-223" y="connsiteY111-224"/>
              </a:cxn>
              <a:cxn ang="0">
                <a:pos x="connsiteX112-225" y="connsiteY112-226"/>
              </a:cxn>
              <a:cxn ang="0">
                <a:pos x="connsiteX113-227" y="connsiteY113-228"/>
              </a:cxn>
              <a:cxn ang="0">
                <a:pos x="connsiteX114-229" y="connsiteY114-230"/>
              </a:cxn>
              <a:cxn ang="0">
                <a:pos x="connsiteX115-231" y="connsiteY115-232"/>
              </a:cxn>
              <a:cxn ang="0">
                <a:pos x="connsiteX116-233" y="connsiteY116-234"/>
              </a:cxn>
              <a:cxn ang="0">
                <a:pos x="connsiteX117-235" y="connsiteY117-236"/>
              </a:cxn>
              <a:cxn ang="0">
                <a:pos x="connsiteX118-237" y="connsiteY118-238"/>
              </a:cxn>
              <a:cxn ang="0">
                <a:pos x="connsiteX119-239" y="connsiteY119-240"/>
              </a:cxn>
              <a:cxn ang="0">
                <a:pos x="connsiteX120-241" y="connsiteY120-242"/>
              </a:cxn>
              <a:cxn ang="0">
                <a:pos x="connsiteX121-243" y="connsiteY121-244"/>
              </a:cxn>
              <a:cxn ang="0">
                <a:pos x="connsiteX122-245" y="connsiteY122-246"/>
              </a:cxn>
              <a:cxn ang="0">
                <a:pos x="connsiteX123-247" y="connsiteY123-248"/>
              </a:cxn>
              <a:cxn ang="0">
                <a:pos x="connsiteX124-249" y="connsiteY124-250"/>
              </a:cxn>
              <a:cxn ang="0">
                <a:pos x="connsiteX125-251" y="connsiteY125-252"/>
              </a:cxn>
              <a:cxn ang="0">
                <a:pos x="connsiteX126-253" y="connsiteY126-254"/>
              </a:cxn>
              <a:cxn ang="0">
                <a:pos x="connsiteX127-255" y="connsiteY127-256"/>
              </a:cxn>
              <a:cxn ang="0">
                <a:pos x="connsiteX128-257" y="connsiteY128-258"/>
              </a:cxn>
              <a:cxn ang="0">
                <a:pos x="connsiteX129-259" y="connsiteY129-260"/>
              </a:cxn>
              <a:cxn ang="0">
                <a:pos x="connsiteX130-261" y="connsiteY130-262"/>
              </a:cxn>
              <a:cxn ang="0">
                <a:pos x="connsiteX131-263" y="connsiteY131-264"/>
              </a:cxn>
              <a:cxn ang="0">
                <a:pos x="connsiteX132-265" y="connsiteY132-266"/>
              </a:cxn>
              <a:cxn ang="0">
                <a:pos x="connsiteX133-267" y="connsiteY133-268"/>
              </a:cxn>
              <a:cxn ang="0">
                <a:pos x="connsiteX134-269" y="connsiteY134-270"/>
              </a:cxn>
              <a:cxn ang="0">
                <a:pos x="connsiteX135-271" y="connsiteY135-272"/>
              </a:cxn>
              <a:cxn ang="0">
                <a:pos x="connsiteX136-273" y="connsiteY136-274"/>
              </a:cxn>
              <a:cxn ang="0">
                <a:pos x="connsiteX137-275" y="connsiteY137-276"/>
              </a:cxn>
              <a:cxn ang="0">
                <a:pos x="connsiteX138-277" y="connsiteY138-278"/>
              </a:cxn>
              <a:cxn ang="0">
                <a:pos x="connsiteX139-279" y="connsiteY139-280"/>
              </a:cxn>
              <a:cxn ang="0">
                <a:pos x="connsiteX140-281" y="connsiteY140-282"/>
              </a:cxn>
              <a:cxn ang="0">
                <a:pos x="connsiteX141-283" y="connsiteY141-284"/>
              </a:cxn>
              <a:cxn ang="0">
                <a:pos x="connsiteX142-285" y="connsiteY142-286"/>
              </a:cxn>
              <a:cxn ang="0">
                <a:pos x="connsiteX143-287" y="connsiteY143-288"/>
              </a:cxn>
              <a:cxn ang="0">
                <a:pos x="connsiteX144-289" y="connsiteY144-290"/>
              </a:cxn>
              <a:cxn ang="0">
                <a:pos x="connsiteX145-291" y="connsiteY145-292"/>
              </a:cxn>
              <a:cxn ang="0">
                <a:pos x="connsiteX146-293" y="connsiteY146-294"/>
              </a:cxn>
              <a:cxn ang="0">
                <a:pos x="connsiteX147-295" y="connsiteY147-296"/>
              </a:cxn>
              <a:cxn ang="0">
                <a:pos x="connsiteX148-297" y="connsiteY148-298"/>
              </a:cxn>
            </a:cxnLst>
            <a:rect l="l" t="t" r="r" b="b"/>
            <a:pathLst>
              <a:path w="5433440" h="6857999">
                <a:moveTo>
                  <a:pt x="4339335" y="0"/>
                </a:moveTo>
                <a:lnTo>
                  <a:pt x="0" y="0"/>
                </a:lnTo>
                <a:cubicBezTo>
                  <a:pt x="4670" y="2286000"/>
                  <a:pt x="9341" y="4571999"/>
                  <a:pt x="14011" y="6857999"/>
                </a:cubicBezTo>
                <a:lnTo>
                  <a:pt x="4218939" y="6857999"/>
                </a:lnTo>
                <a:lnTo>
                  <a:pt x="4279137" y="6785555"/>
                </a:lnTo>
                <a:lnTo>
                  <a:pt x="4308057" y="6748636"/>
                </a:lnTo>
                <a:lnTo>
                  <a:pt x="4336669" y="6711394"/>
                </a:lnTo>
                <a:lnTo>
                  <a:pt x="4364969" y="6673831"/>
                </a:lnTo>
                <a:lnTo>
                  <a:pt x="4392955" y="6635949"/>
                </a:lnTo>
                <a:lnTo>
                  <a:pt x="4420625" y="6597752"/>
                </a:lnTo>
                <a:lnTo>
                  <a:pt x="4447976" y="6559242"/>
                </a:lnTo>
                <a:lnTo>
                  <a:pt x="4475007" y="6520422"/>
                </a:lnTo>
                <a:lnTo>
                  <a:pt x="4501715" y="6481294"/>
                </a:lnTo>
                <a:lnTo>
                  <a:pt x="4528097" y="6441862"/>
                </a:lnTo>
                <a:lnTo>
                  <a:pt x="4554151" y="6402127"/>
                </a:lnTo>
                <a:lnTo>
                  <a:pt x="4579876" y="6362092"/>
                </a:lnTo>
                <a:lnTo>
                  <a:pt x="4605268" y="6321761"/>
                </a:lnTo>
                <a:lnTo>
                  <a:pt x="4630325" y="6281136"/>
                </a:lnTo>
                <a:lnTo>
                  <a:pt x="4655045" y="6240219"/>
                </a:lnTo>
                <a:lnTo>
                  <a:pt x="4679426" y="6199013"/>
                </a:lnTo>
                <a:lnTo>
                  <a:pt x="4703465" y="6157521"/>
                </a:lnTo>
                <a:lnTo>
                  <a:pt x="4727160" y="6115746"/>
                </a:lnTo>
                <a:lnTo>
                  <a:pt x="4750508" y="6073689"/>
                </a:lnTo>
                <a:lnTo>
                  <a:pt x="4773508" y="6031355"/>
                </a:lnTo>
                <a:lnTo>
                  <a:pt x="4796157" y="5988745"/>
                </a:lnTo>
                <a:lnTo>
                  <a:pt x="4818453" y="5945862"/>
                </a:lnTo>
                <a:lnTo>
                  <a:pt x="4840392" y="5902709"/>
                </a:lnTo>
                <a:lnTo>
                  <a:pt x="4861974" y="5859289"/>
                </a:lnTo>
                <a:lnTo>
                  <a:pt x="4883196" y="5815604"/>
                </a:lnTo>
                <a:lnTo>
                  <a:pt x="4904055" y="5771657"/>
                </a:lnTo>
                <a:lnTo>
                  <a:pt x="4924548" y="5727450"/>
                </a:lnTo>
                <a:lnTo>
                  <a:pt x="4944675" y="5682987"/>
                </a:lnTo>
                <a:lnTo>
                  <a:pt x="4964432" y="5638269"/>
                </a:lnTo>
                <a:lnTo>
                  <a:pt x="4983817" y="5593300"/>
                </a:lnTo>
                <a:lnTo>
                  <a:pt x="5002827" y="5548082"/>
                </a:lnTo>
                <a:lnTo>
                  <a:pt x="5021461" y="5502618"/>
                </a:lnTo>
                <a:lnTo>
                  <a:pt x="5039716" y="5456911"/>
                </a:lnTo>
                <a:lnTo>
                  <a:pt x="5057590" y="5410963"/>
                </a:lnTo>
                <a:lnTo>
                  <a:pt x="5075081" y="5364777"/>
                </a:lnTo>
                <a:lnTo>
                  <a:pt x="5092185" y="5318356"/>
                </a:lnTo>
                <a:lnTo>
                  <a:pt x="5108901" y="5271701"/>
                </a:lnTo>
                <a:lnTo>
                  <a:pt x="5125226" y="5224817"/>
                </a:lnTo>
                <a:lnTo>
                  <a:pt x="5141159" y="5177706"/>
                </a:lnTo>
                <a:lnTo>
                  <a:pt x="5156696" y="5130369"/>
                </a:lnTo>
                <a:lnTo>
                  <a:pt x="5171836" y="5082811"/>
                </a:lnTo>
                <a:lnTo>
                  <a:pt x="5186576" y="5035033"/>
                </a:lnTo>
                <a:lnTo>
                  <a:pt x="5200914" y="4987039"/>
                </a:lnTo>
                <a:lnTo>
                  <a:pt x="5214847" y="4938830"/>
                </a:lnTo>
                <a:lnTo>
                  <a:pt x="5228373" y="4890411"/>
                </a:lnTo>
                <a:lnTo>
                  <a:pt x="5241491" y="4841782"/>
                </a:lnTo>
                <a:lnTo>
                  <a:pt x="5254196" y="4792948"/>
                </a:lnTo>
                <a:lnTo>
                  <a:pt x="5266488" y="4743910"/>
                </a:lnTo>
                <a:lnTo>
                  <a:pt x="5278364" y="4694672"/>
                </a:lnTo>
                <a:lnTo>
                  <a:pt x="5289821" y="4645235"/>
                </a:lnTo>
                <a:lnTo>
                  <a:pt x="5300857" y="4595603"/>
                </a:lnTo>
                <a:lnTo>
                  <a:pt x="5311471" y="4545779"/>
                </a:lnTo>
                <a:lnTo>
                  <a:pt x="5321658" y="4495765"/>
                </a:lnTo>
                <a:lnTo>
                  <a:pt x="5331418" y="4445563"/>
                </a:lnTo>
                <a:lnTo>
                  <a:pt x="5340748" y="4395177"/>
                </a:lnTo>
                <a:lnTo>
                  <a:pt x="5349646" y="4344609"/>
                </a:lnTo>
                <a:lnTo>
                  <a:pt x="5358108" y="4293862"/>
                </a:lnTo>
                <a:lnTo>
                  <a:pt x="5366134" y="4242938"/>
                </a:lnTo>
                <a:lnTo>
                  <a:pt x="5373720" y="4191840"/>
                </a:lnTo>
                <a:lnTo>
                  <a:pt x="5380865" y="4140570"/>
                </a:lnTo>
                <a:lnTo>
                  <a:pt x="5387565" y="4089133"/>
                </a:lnTo>
                <a:lnTo>
                  <a:pt x="5393819" y="4037529"/>
                </a:lnTo>
                <a:lnTo>
                  <a:pt x="5399624" y="3985762"/>
                </a:lnTo>
                <a:lnTo>
                  <a:pt x="5404978" y="3933835"/>
                </a:lnTo>
                <a:lnTo>
                  <a:pt x="5409879" y="3881749"/>
                </a:lnTo>
                <a:lnTo>
                  <a:pt x="5414324" y="3829509"/>
                </a:lnTo>
                <a:lnTo>
                  <a:pt x="5418311" y="3777116"/>
                </a:lnTo>
                <a:lnTo>
                  <a:pt x="5421838" y="3724573"/>
                </a:lnTo>
                <a:lnTo>
                  <a:pt x="5424902" y="3671882"/>
                </a:lnTo>
                <a:lnTo>
                  <a:pt x="5427501" y="3619048"/>
                </a:lnTo>
                <a:cubicBezTo>
                  <a:pt x="5428212" y="3601389"/>
                  <a:pt x="5428922" y="3583730"/>
                  <a:pt x="5429633" y="3566071"/>
                </a:cubicBezTo>
                <a:lnTo>
                  <a:pt x="5431295" y="3512955"/>
                </a:lnTo>
                <a:cubicBezTo>
                  <a:pt x="5431692" y="3495204"/>
                  <a:pt x="5432088" y="3477454"/>
                  <a:pt x="5432485" y="3459703"/>
                </a:cubicBezTo>
                <a:cubicBezTo>
                  <a:pt x="5432723" y="3441908"/>
                  <a:pt x="5432962" y="3424112"/>
                  <a:pt x="5433200" y="3406317"/>
                </a:cubicBezTo>
                <a:lnTo>
                  <a:pt x="5433440" y="3352800"/>
                </a:lnTo>
                <a:lnTo>
                  <a:pt x="5433200" y="3299232"/>
                </a:lnTo>
                <a:lnTo>
                  <a:pt x="5432483" y="3245795"/>
                </a:lnTo>
                <a:cubicBezTo>
                  <a:pt x="5432086" y="3228028"/>
                  <a:pt x="5431688" y="3210260"/>
                  <a:pt x="5431291" y="3192493"/>
                </a:cubicBezTo>
                <a:lnTo>
                  <a:pt x="5429626" y="3139327"/>
                </a:lnTo>
                <a:lnTo>
                  <a:pt x="5427490" y="3086301"/>
                </a:lnTo>
                <a:lnTo>
                  <a:pt x="5424886" y="3033416"/>
                </a:lnTo>
                <a:lnTo>
                  <a:pt x="5421817" y="2980677"/>
                </a:lnTo>
                <a:lnTo>
                  <a:pt x="5418284" y="2928085"/>
                </a:lnTo>
                <a:lnTo>
                  <a:pt x="5414289" y="2875643"/>
                </a:lnTo>
                <a:lnTo>
                  <a:pt x="5409836" y="2823354"/>
                </a:lnTo>
                <a:lnTo>
                  <a:pt x="5404926" y="2771220"/>
                </a:lnTo>
                <a:lnTo>
                  <a:pt x="5399562" y="2719245"/>
                </a:lnTo>
                <a:lnTo>
                  <a:pt x="5393747" y="2667430"/>
                </a:lnTo>
                <a:lnTo>
                  <a:pt x="5387481" y="2615779"/>
                </a:lnTo>
                <a:lnTo>
                  <a:pt x="5380768" y="2564295"/>
                </a:lnTo>
                <a:lnTo>
                  <a:pt x="5373611" y="2512979"/>
                </a:lnTo>
                <a:lnTo>
                  <a:pt x="5366011" y="2461834"/>
                </a:lnTo>
                <a:lnTo>
                  <a:pt x="5357970" y="2410864"/>
                </a:lnTo>
                <a:lnTo>
                  <a:pt x="5349492" y="2360071"/>
                </a:lnTo>
                <a:lnTo>
                  <a:pt x="5340578" y="2309458"/>
                </a:lnTo>
                <a:lnTo>
                  <a:pt x="5331231" y="2259027"/>
                </a:lnTo>
                <a:lnTo>
                  <a:pt x="5321453" y="2208780"/>
                </a:lnTo>
                <a:lnTo>
                  <a:pt x="5311247" y="2158722"/>
                </a:lnTo>
                <a:lnTo>
                  <a:pt x="5300614" y="2108854"/>
                </a:lnTo>
                <a:lnTo>
                  <a:pt x="5289557" y="2059179"/>
                </a:lnTo>
                <a:lnTo>
                  <a:pt x="5278079" y="2009699"/>
                </a:lnTo>
                <a:lnTo>
                  <a:pt x="5266181" y="1960418"/>
                </a:lnTo>
                <a:lnTo>
                  <a:pt x="5253866" y="1911338"/>
                </a:lnTo>
                <a:lnTo>
                  <a:pt x="5241137" y="1862462"/>
                </a:lnTo>
                <a:lnTo>
                  <a:pt x="5227995" y="1813793"/>
                </a:lnTo>
                <a:lnTo>
                  <a:pt x="5214444" y="1765332"/>
                </a:lnTo>
                <a:lnTo>
                  <a:pt x="5200485" y="1717083"/>
                </a:lnTo>
                <a:lnTo>
                  <a:pt x="5186120" y="1669049"/>
                </a:lnTo>
                <a:lnTo>
                  <a:pt x="5171353" y="1621232"/>
                </a:lnTo>
                <a:lnTo>
                  <a:pt x="5156185" y="1573635"/>
                </a:lnTo>
                <a:lnTo>
                  <a:pt x="5140618" y="1526260"/>
                </a:lnTo>
                <a:lnTo>
                  <a:pt x="5124656" y="1479110"/>
                </a:lnTo>
                <a:lnTo>
                  <a:pt x="5108300" y="1432189"/>
                </a:lnTo>
                <a:lnTo>
                  <a:pt x="5091552" y="1385498"/>
                </a:lnTo>
                <a:lnTo>
                  <a:pt x="5074416" y="1339040"/>
                </a:lnTo>
                <a:lnTo>
                  <a:pt x="5056893" y="1292818"/>
                </a:lnTo>
                <a:lnTo>
                  <a:pt x="5038985" y="1246835"/>
                </a:lnTo>
                <a:lnTo>
                  <a:pt x="5020696" y="1201093"/>
                </a:lnTo>
                <a:lnTo>
                  <a:pt x="5002026" y="1155595"/>
                </a:lnTo>
                <a:lnTo>
                  <a:pt x="4982980" y="1110343"/>
                </a:lnTo>
                <a:lnTo>
                  <a:pt x="4963558" y="1065341"/>
                </a:lnTo>
                <a:lnTo>
                  <a:pt x="4943764" y="1020591"/>
                </a:lnTo>
                <a:lnTo>
                  <a:pt x="4923599" y="976096"/>
                </a:lnTo>
                <a:lnTo>
                  <a:pt x="4903067" y="931858"/>
                </a:lnTo>
                <a:lnTo>
                  <a:pt x="4882168" y="887881"/>
                </a:lnTo>
                <a:lnTo>
                  <a:pt x="4860906" y="844166"/>
                </a:lnTo>
                <a:lnTo>
                  <a:pt x="4839284" y="800716"/>
                </a:lnTo>
                <a:lnTo>
                  <a:pt x="4817302" y="757534"/>
                </a:lnTo>
                <a:lnTo>
                  <a:pt x="4794964" y="714624"/>
                </a:lnTo>
                <a:lnTo>
                  <a:pt x="4772272" y="671987"/>
                </a:lnTo>
                <a:lnTo>
                  <a:pt x="4749228" y="629626"/>
                </a:lnTo>
                <a:lnTo>
                  <a:pt x="4725835" y="587543"/>
                </a:lnTo>
                <a:lnTo>
                  <a:pt x="4702095" y="545743"/>
                </a:lnTo>
                <a:lnTo>
                  <a:pt x="4678010" y="504226"/>
                </a:lnTo>
                <a:lnTo>
                  <a:pt x="4653582" y="462997"/>
                </a:lnTo>
                <a:lnTo>
                  <a:pt x="4628814" y="422057"/>
                </a:lnTo>
                <a:lnTo>
                  <a:pt x="4603709" y="381409"/>
                </a:lnTo>
                <a:lnTo>
                  <a:pt x="4578268" y="341056"/>
                </a:lnTo>
                <a:lnTo>
                  <a:pt x="4552494" y="301001"/>
                </a:lnTo>
                <a:lnTo>
                  <a:pt x="4526390" y="261246"/>
                </a:lnTo>
                <a:lnTo>
                  <a:pt x="4499956" y="221794"/>
                </a:lnTo>
                <a:lnTo>
                  <a:pt x="4473197" y="182647"/>
                </a:lnTo>
                <a:lnTo>
                  <a:pt x="4446114" y="143809"/>
                </a:lnTo>
                <a:lnTo>
                  <a:pt x="4418710" y="105282"/>
                </a:lnTo>
                <a:lnTo>
                  <a:pt x="4339335" y="0"/>
                </a:lnTo>
                <a:close/>
              </a:path>
            </a:pathLst>
          </a:custGeom>
          <a:solidFill>
            <a:srgbClr val="D2DB2F"/>
          </a:solidFill>
        </p:spPr>
        <p:txBody>
          <a:bodyPr wrap="square" lIns="0" tIns="0" rIns="0" bIns="0" rtlCol="0"/>
          <a:lstStyle/>
          <a:p/>
        </p:txBody>
      </p:sp>
      <p:sp>
        <p:nvSpPr>
          <p:cNvPr id="22" name="Picture Placeholder 2"/>
          <p:cNvSpPr>
            <a:spLocks noGrp="1"/>
          </p:cNvSpPr>
          <p:nvPr>
            <p:ph type="pic" sz="quarter" idx="17"/>
          </p:nvPr>
        </p:nvSpPr>
        <p:spPr>
          <a:xfrm>
            <a:off x="-1519637" y="-569068"/>
            <a:ext cx="7268710" cy="7996136"/>
          </a:xfrm>
          <a:prstGeom prst="flowChartDelay">
            <a:avLst/>
          </a:prstGeom>
          <a:blipFill>
            <a:blip r:embed="rId3"/>
            <a:stretch>
              <a:fillRect t="-13000" b="-3000"/>
            </a:stretch>
          </a:blipFill>
        </p:spPr>
        <p:txBody>
          <a:bodyPr/>
          <a:lstStyle>
            <a:lvl1pPr>
              <a:defRPr>
                <a:noFill/>
              </a:defRPr>
            </a:lvl1pPr>
          </a:lstStyle>
          <a:p>
            <a:endParaRPr lang="en-US"/>
          </a:p>
        </p:txBody>
      </p:sp>
      <p:sp>
        <p:nvSpPr>
          <p:cNvPr id="23" name="Holder 4"/>
          <p:cNvSpPr>
            <a:spLocks noGrp="1"/>
          </p:cNvSpPr>
          <p:nvPr>
            <p:ph type="ftr" sz="quarter" idx="5"/>
          </p:nvPr>
        </p:nvSpPr>
        <p:spPr>
          <a:xfrm>
            <a:off x="0" y="0"/>
            <a:ext cx="0" cy="0"/>
          </a:xfrm>
        </p:spPr>
        <p:txBody>
          <a:bodyPr lIns="0" tIns="0" rIns="0" bIns="0"/>
          <a:lstStyle>
            <a:lvl1pPr algn="ctr">
              <a:defRPr>
                <a:solidFill>
                  <a:schemeClr val="tx1">
                    <a:tint val="75000"/>
                  </a:schemeClr>
                </a:solidFill>
              </a:defRPr>
            </a:lvl1pPr>
          </a:lstStyle>
          <a:p/>
        </p:txBody>
      </p:sp>
      <p:sp>
        <p:nvSpPr>
          <p:cNvPr id="24" name="Holder 5"/>
          <p:cNvSpPr>
            <a:spLocks noGrp="1"/>
          </p:cNvSpPr>
          <p:nvPr>
            <p:ph type="dt" sz="half" idx="6"/>
          </p:nvPr>
        </p:nvSpPr>
        <p:spPr>
          <a:xfrm>
            <a:off x="0" y="0"/>
            <a:ext cx="0" cy="0"/>
          </a:xfrm>
        </p:spPr>
        <p:txBody>
          <a:bodyPr lIns="0" tIns="0" rIns="0" bIns="0"/>
          <a:lstStyle>
            <a:lvl1pPr algn="l">
              <a:defRPr>
                <a:solidFill>
                  <a:schemeClr val="tx1">
                    <a:tint val="75000"/>
                  </a:schemeClr>
                </a:solidFill>
              </a:defRPr>
            </a:lvl1pPr>
          </a:lstStyle>
          <a:p>
            <a:endParaRPr lang="en-US"/>
          </a:p>
        </p:txBody>
      </p:sp>
      <p:pic>
        <p:nvPicPr>
          <p:cNvPr id="27" name="Google Shape;315;p33" descr="A white and black design&#10;&#10;Description automatically generated"/>
          <p:cNvPicPr preferRelativeResize="0">
            <a:picLocks noChangeAspect="1"/>
          </p:cNvPicPr>
          <p:nvPr userDrawn="1"/>
        </p:nvPicPr>
        <p:blipFill rotWithShape="1">
          <a:blip r:embed="rId2"/>
          <a:srcRect l="49596" t="50655" r="-513" b="-229"/>
          <a:stretch>
            <a:fillRect/>
          </a:stretch>
        </p:blipFill>
        <p:spPr>
          <a:xfrm>
            <a:off x="-12710" y="0"/>
            <a:ext cx="1309287" cy="1270800"/>
          </a:xfrm>
          <a:prstGeom prst="rect">
            <a:avLst/>
          </a:prstGeom>
          <a:noFill/>
          <a:ln>
            <a:noFill/>
          </a:ln>
        </p:spPr>
      </p:pic>
      <p:sp>
        <p:nvSpPr>
          <p:cNvPr id="28" name="TextBox 27"/>
          <p:cNvSpPr txBox="1"/>
          <p:nvPr userDrawn="1"/>
        </p:nvSpPr>
        <p:spPr>
          <a:xfrm>
            <a:off x="5350213" y="-739302"/>
            <a:ext cx="184731" cy="369332"/>
          </a:xfrm>
          <a:prstGeom prst="rect">
            <a:avLst/>
          </a:prstGeom>
          <a:noFill/>
        </p:spPr>
        <p:txBody>
          <a:bodyPr wrap="none" rtlCol="0">
            <a:spAutoFit/>
          </a:bodyPr>
          <a:lstStyle/>
          <a:p>
            <a:endParaRPr lang="en-US"/>
          </a:p>
        </p:txBody>
      </p:sp>
      <p:pic>
        <p:nvPicPr>
          <p:cNvPr id="29" name="Google Shape;221;p29"/>
          <p:cNvPicPr preferRelativeResize="0"/>
          <p:nvPr userDrawn="1"/>
        </p:nvPicPr>
        <p:blipFill>
          <a:blip r:embed="rId4"/>
          <a:stretch>
            <a:fillRect/>
          </a:stretch>
        </p:blipFill>
        <p:spPr>
          <a:xfrm>
            <a:off x="9067990" y="609253"/>
            <a:ext cx="2536257" cy="592459"/>
          </a:xfrm>
          <a:prstGeom prst="rect">
            <a:avLst/>
          </a:prstGeom>
          <a:noFill/>
          <a:ln>
            <a:noFill/>
          </a:ln>
        </p:spPr>
      </p:pic>
      <p:sp>
        <p:nvSpPr>
          <p:cNvPr id="14" name="Rectangle 13"/>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5" name="Rectangle 14"/>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6" name="Rectangle 15"/>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7" name="Rectangle 16"/>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8" name="Rectangle 17"/>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5" name="Rectangle 24"/>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6" name="Rectangle 25"/>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30" name="Rectangle 29"/>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31" name="Rectangle 30"/>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32" name="Rectangle 3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33" name="Rectangle 32"/>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34" name="Rectangle 33"/>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35" name="Rectangle 34"/>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9" name="Picture Placeholder 4"/>
          <p:cNvSpPr>
            <a:spLocks noGrp="1"/>
          </p:cNvSpPr>
          <p:nvPr>
            <p:ph type="pic" sz="quarter" idx="10"/>
          </p:nvPr>
        </p:nvSpPr>
        <p:spPr>
          <a:xfrm>
            <a:off x="-4813" y="1533"/>
            <a:ext cx="5794296" cy="6861230"/>
          </a:xfrm>
          <a:prstGeom prst="rect">
            <a:avLst/>
          </a:prstGeom>
          <a:blipFill dpi="0" rotWithShape="1">
            <a:blip r:embed="rId2"/>
            <a:srcRect/>
            <a:stretch>
              <a:fillRect l="-40000" r="-20000"/>
            </a:stretch>
          </a:blipFill>
        </p:spPr>
        <p:txBody>
          <a:bodyPr/>
          <a:lstStyle>
            <a:lvl1pPr>
              <a:defRPr>
                <a:noFill/>
              </a:defRPr>
            </a:lvl1pPr>
          </a:lstStyle>
          <a:p>
            <a:endParaRPr lang="en-US"/>
          </a:p>
        </p:txBody>
      </p:sp>
      <p:sp>
        <p:nvSpPr>
          <p:cNvPr id="10" name="Title 1"/>
          <p:cNvSpPr>
            <a:spLocks noGrp="1"/>
          </p:cNvSpPr>
          <p:nvPr>
            <p:ph type="ctrTitle" hasCustomPrompt="1"/>
          </p:nvPr>
        </p:nvSpPr>
        <p:spPr>
          <a:xfrm>
            <a:off x="6327854" y="1433371"/>
            <a:ext cx="5270490" cy="2387600"/>
          </a:xfrm>
          <a:prstGeom prst="rect">
            <a:avLst/>
          </a:prstGeom>
        </p:spPr>
        <p:txBody>
          <a:bodyPr anchor="b">
            <a:normAutofit/>
          </a:bodyPr>
          <a:lstStyle>
            <a:lvl1pPr algn="l">
              <a:defRPr sz="7000" b="0">
                <a:solidFill>
                  <a:srgbClr val="00B9AD"/>
                </a:solidFill>
                <a:latin typeface="VAGRounded BT" panose="020F0702020204020204" pitchFamily="34" charset="0"/>
              </a:defRPr>
            </a:lvl1pPr>
          </a:lstStyle>
          <a:p>
            <a:r>
              <a:rPr lang="en-US"/>
              <a:t>YOUR TITLE</a:t>
            </a:r>
            <a:br>
              <a:rPr lang="en-US"/>
            </a:br>
            <a:r>
              <a:rPr lang="en-US"/>
              <a:t>GOES HERE</a:t>
            </a:r>
            <a:endParaRPr lang="en-US"/>
          </a:p>
        </p:txBody>
      </p:sp>
      <p:sp>
        <p:nvSpPr>
          <p:cNvPr id="11" name="Subtitle 2"/>
          <p:cNvSpPr>
            <a:spLocks noGrp="1"/>
          </p:cNvSpPr>
          <p:nvPr>
            <p:ph type="subTitle" idx="1"/>
          </p:nvPr>
        </p:nvSpPr>
        <p:spPr>
          <a:xfrm>
            <a:off x="6327854" y="4187225"/>
            <a:ext cx="4655765" cy="1153509"/>
          </a:xfrm>
          <a:prstGeom prst="rect">
            <a:avLst/>
          </a:prstGeom>
        </p:spPr>
        <p:txBody>
          <a:bodyPr>
            <a:normAutofit/>
          </a:bodyPr>
          <a:lstStyle>
            <a:lvl1pPr marL="0" indent="0" algn="l">
              <a:buNone/>
              <a:defRPr sz="2800" b="0" i="0">
                <a:solidFill>
                  <a:srgbClr val="71716F"/>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a:p>
        </p:txBody>
      </p:sp>
      <p:pic>
        <p:nvPicPr>
          <p:cNvPr id="13" name="Google Shape;194;p27" descr="A blue text on a black background&#10;&#10;Description automatically generated"/>
          <p:cNvPicPr preferRelativeResize="0"/>
          <p:nvPr userDrawn="1"/>
        </p:nvPicPr>
        <p:blipFill rotWithShape="1">
          <a:blip r:embed="rId3"/>
          <a:srcRect/>
          <a:stretch>
            <a:fillRect/>
          </a:stretch>
        </p:blipFill>
        <p:spPr>
          <a:xfrm>
            <a:off x="6410099" y="609253"/>
            <a:ext cx="2553000" cy="592459"/>
          </a:xfrm>
          <a:prstGeom prst="rect">
            <a:avLst/>
          </a:prstGeom>
          <a:noFill/>
          <a:ln>
            <a:noFill/>
          </a:ln>
        </p:spPr>
      </p:pic>
      <p:pic>
        <p:nvPicPr>
          <p:cNvPr id="14" name="Google Shape;197;p27" descr="A white and black design&#10;&#10;Description automatically generated"/>
          <p:cNvPicPr preferRelativeResize="0"/>
          <p:nvPr userDrawn="1"/>
        </p:nvPicPr>
        <p:blipFill rotWithShape="1">
          <a:blip r:embed="rId4"/>
          <a:srcRect l="50080" t="50085" r="-566" b="-594"/>
          <a:stretch>
            <a:fillRect/>
          </a:stretch>
        </p:blipFill>
        <p:spPr>
          <a:xfrm>
            <a:off x="-4814" y="1979"/>
            <a:ext cx="1278232" cy="1278782"/>
          </a:xfrm>
          <a:prstGeom prst="rect">
            <a:avLst/>
          </a:prstGeom>
          <a:noFill/>
          <a:ln>
            <a:noFill/>
          </a:ln>
        </p:spPr>
      </p:pic>
      <p:pic>
        <p:nvPicPr>
          <p:cNvPr id="19" name="Google Shape;199;p27"/>
          <p:cNvPicPr preferRelativeResize="0"/>
          <p:nvPr userDrawn="1"/>
        </p:nvPicPr>
        <p:blipFill rotWithShape="1">
          <a:blip r:embed="rId5"/>
          <a:srcRect r="50449" b="49769"/>
          <a:stretch>
            <a:fillRect/>
          </a:stretch>
        </p:blipFill>
        <p:spPr>
          <a:xfrm>
            <a:off x="10939175" y="5590487"/>
            <a:ext cx="1254530" cy="1271738"/>
          </a:xfrm>
          <a:prstGeom prst="rect">
            <a:avLst/>
          </a:prstGeom>
          <a:noFill/>
          <a:ln>
            <a:noFill/>
          </a:ln>
        </p:spPr>
      </p:pic>
      <p:sp>
        <p:nvSpPr>
          <p:cNvPr id="12" name="Text Placeholder 33"/>
          <p:cNvSpPr>
            <a:spLocks noGrp="1"/>
          </p:cNvSpPr>
          <p:nvPr>
            <p:ph type="body" sz="quarter" idx="16" hasCustomPrompt="1"/>
          </p:nvPr>
        </p:nvSpPr>
        <p:spPr>
          <a:xfrm>
            <a:off x="6327854" y="5741770"/>
            <a:ext cx="3802359" cy="546100"/>
          </a:xfrm>
          <a:prstGeom prst="rect">
            <a:avLst/>
          </a:prstGeom>
        </p:spPr>
        <p:txBody>
          <a:bodyPr/>
          <a:lstStyle>
            <a:lvl1pPr marL="0" indent="0" algn="l">
              <a:buNone/>
              <a:defRPr sz="1800" b="0" i="0">
                <a:solidFill>
                  <a:schemeClr val="bg1">
                    <a:lumMod val="65000"/>
                  </a:schemeClr>
                </a:solidFill>
                <a:latin typeface="Segoe UI" panose="020B0502040204020203" pitchFamily="34" charset="0"/>
                <a:cs typeface="Segoe UI" panose="020B0502040204020203" pitchFamily="34" charset="0"/>
              </a:defRPr>
            </a:lvl1pPr>
          </a:lstStyle>
          <a:p>
            <a:pPr lvl="0"/>
            <a:r>
              <a:rPr lang="en-US"/>
              <a:t>MONTH 2024</a:t>
            </a:r>
            <a:endParaRPr lang="en-US"/>
          </a:p>
        </p:txBody>
      </p:sp>
      <p:sp>
        <p:nvSpPr>
          <p:cNvPr id="15" name="Rectangle 14"/>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6" name="Rectangle 15"/>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7" name="Rectangle 16"/>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8" name="Rectangle 17"/>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20" name="Rectangle 19"/>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1" name="Rectangle 20"/>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2" name="Rectangle 21"/>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3" name="Rectangle 22"/>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4" name="Rectangle 23"/>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5" name="Rectangle 24"/>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6" name="Rectangle 25"/>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7" name="Rectangle 26"/>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8" name="Rectangle 27"/>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9" name="Picture Placeholder 4"/>
          <p:cNvSpPr>
            <a:spLocks noGrp="1"/>
          </p:cNvSpPr>
          <p:nvPr>
            <p:ph type="pic" sz="quarter" idx="10"/>
          </p:nvPr>
        </p:nvSpPr>
        <p:spPr>
          <a:xfrm>
            <a:off x="-4813" y="1533"/>
            <a:ext cx="5794296" cy="6861230"/>
          </a:xfrm>
          <a:prstGeom prst="rect">
            <a:avLst/>
          </a:prstGeom>
          <a:blipFill dpi="0" rotWithShape="1">
            <a:blip r:embed="rId2"/>
            <a:srcRect/>
            <a:stretch>
              <a:fillRect l="-40000" r="-20000"/>
            </a:stretch>
          </a:blipFill>
        </p:spPr>
        <p:txBody>
          <a:bodyPr/>
          <a:lstStyle>
            <a:lvl1pPr>
              <a:defRPr>
                <a:noFill/>
              </a:defRPr>
            </a:lvl1pPr>
          </a:lstStyle>
          <a:p>
            <a:endParaRPr lang="en-US"/>
          </a:p>
        </p:txBody>
      </p:sp>
      <p:pic>
        <p:nvPicPr>
          <p:cNvPr id="10" name="Google Shape;219;p29" descr="A pattern of blue and green squares&#10;&#10;Description automatically generated"/>
          <p:cNvPicPr preferRelativeResize="0"/>
          <p:nvPr userDrawn="1"/>
        </p:nvPicPr>
        <p:blipFill rotWithShape="1">
          <a:blip r:embed="rId3"/>
          <a:srcRect l="560" t="9078" r="48134" b="35317"/>
          <a:stretch>
            <a:fillRect/>
          </a:stretch>
        </p:blipFill>
        <p:spPr>
          <a:xfrm rot="5400000">
            <a:off x="8679399" y="3344229"/>
            <a:ext cx="587313" cy="6444361"/>
          </a:xfrm>
          <a:prstGeom prst="rect">
            <a:avLst/>
          </a:prstGeom>
          <a:noFill/>
          <a:ln>
            <a:noFill/>
          </a:ln>
        </p:spPr>
      </p:pic>
      <p:pic>
        <p:nvPicPr>
          <p:cNvPr id="11" name="Picture 10" descr="A black and white pattern&#10;&#10;Description automatically generated"/>
          <p:cNvPicPr>
            <a:picLocks noChangeAspect="1"/>
          </p:cNvPicPr>
          <p:nvPr userDrawn="1"/>
        </p:nvPicPr>
        <p:blipFill rotWithShape="1">
          <a:blip r:embed="rId4"/>
          <a:srcRect l="-1049" t="7598" r="48777" b="41769"/>
          <a:stretch>
            <a:fillRect/>
          </a:stretch>
        </p:blipFill>
        <p:spPr>
          <a:xfrm rot="5400000">
            <a:off x="2586411" y="3672078"/>
            <a:ext cx="589576" cy="5786546"/>
          </a:xfrm>
          <a:prstGeom prst="rect">
            <a:avLst/>
          </a:prstGeom>
          <a:ln>
            <a:noFill/>
          </a:ln>
        </p:spPr>
      </p:pic>
      <p:sp>
        <p:nvSpPr>
          <p:cNvPr id="12" name="Title 1"/>
          <p:cNvSpPr>
            <a:spLocks noGrp="1"/>
          </p:cNvSpPr>
          <p:nvPr>
            <p:ph type="ctrTitle" hasCustomPrompt="1"/>
          </p:nvPr>
        </p:nvSpPr>
        <p:spPr>
          <a:xfrm>
            <a:off x="6327854" y="1433371"/>
            <a:ext cx="5270490" cy="2387600"/>
          </a:xfrm>
          <a:prstGeom prst="rect">
            <a:avLst/>
          </a:prstGeom>
        </p:spPr>
        <p:txBody>
          <a:bodyPr anchor="b">
            <a:normAutofit/>
          </a:bodyPr>
          <a:lstStyle>
            <a:lvl1pPr algn="l">
              <a:defRPr sz="7000" b="0">
                <a:solidFill>
                  <a:srgbClr val="00B9AD"/>
                </a:solidFill>
                <a:latin typeface="VAGRounded BT" panose="020F0702020204020204" pitchFamily="34" charset="0"/>
              </a:defRPr>
            </a:lvl1pPr>
          </a:lstStyle>
          <a:p>
            <a:r>
              <a:rPr lang="en-US"/>
              <a:t>YOUR TITLE</a:t>
            </a:r>
            <a:br>
              <a:rPr lang="en-US"/>
            </a:br>
            <a:r>
              <a:rPr lang="en-US"/>
              <a:t>GOES HERE</a:t>
            </a:r>
            <a:endParaRPr lang="en-US"/>
          </a:p>
        </p:txBody>
      </p:sp>
      <p:sp>
        <p:nvSpPr>
          <p:cNvPr id="13" name="Subtitle 2"/>
          <p:cNvSpPr>
            <a:spLocks noGrp="1"/>
          </p:cNvSpPr>
          <p:nvPr>
            <p:ph type="subTitle" idx="1"/>
          </p:nvPr>
        </p:nvSpPr>
        <p:spPr>
          <a:xfrm>
            <a:off x="6327854" y="4031583"/>
            <a:ext cx="4655765" cy="1153509"/>
          </a:xfrm>
          <a:prstGeom prst="rect">
            <a:avLst/>
          </a:prstGeom>
        </p:spPr>
        <p:txBody>
          <a:bodyPr>
            <a:normAutofit/>
          </a:bodyPr>
          <a:lstStyle>
            <a:lvl1pPr marL="0" indent="0" algn="l">
              <a:buNone/>
              <a:defRPr sz="2800" b="0" i="0">
                <a:solidFill>
                  <a:srgbClr val="71716F"/>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a:p>
        </p:txBody>
      </p:sp>
      <p:pic>
        <p:nvPicPr>
          <p:cNvPr id="14" name="Google Shape;194;p27" descr="A blue text on a black background&#10;&#10;Description automatically generated"/>
          <p:cNvPicPr preferRelativeResize="0"/>
          <p:nvPr userDrawn="1"/>
        </p:nvPicPr>
        <p:blipFill rotWithShape="1">
          <a:blip r:embed="rId5"/>
          <a:srcRect/>
          <a:stretch>
            <a:fillRect/>
          </a:stretch>
        </p:blipFill>
        <p:spPr>
          <a:xfrm>
            <a:off x="6410099" y="609253"/>
            <a:ext cx="2553000" cy="592459"/>
          </a:xfrm>
          <a:prstGeom prst="rect">
            <a:avLst/>
          </a:prstGeom>
          <a:noFill/>
          <a:ln>
            <a:noFill/>
          </a:ln>
        </p:spPr>
      </p:pic>
      <p:sp>
        <p:nvSpPr>
          <p:cNvPr id="15" name="Text Placeholder 33"/>
          <p:cNvSpPr>
            <a:spLocks noGrp="1"/>
          </p:cNvSpPr>
          <p:nvPr>
            <p:ph type="body" sz="quarter" idx="16" hasCustomPrompt="1"/>
          </p:nvPr>
        </p:nvSpPr>
        <p:spPr>
          <a:xfrm>
            <a:off x="6327854" y="5411031"/>
            <a:ext cx="3802359" cy="546100"/>
          </a:xfrm>
          <a:prstGeom prst="rect">
            <a:avLst/>
          </a:prstGeom>
        </p:spPr>
        <p:txBody>
          <a:bodyPr/>
          <a:lstStyle>
            <a:lvl1pPr marL="0" indent="0" algn="l">
              <a:buNone/>
              <a:defRPr sz="1800" b="0" i="0">
                <a:solidFill>
                  <a:schemeClr val="bg1">
                    <a:lumMod val="65000"/>
                  </a:schemeClr>
                </a:solidFill>
                <a:latin typeface="Segoe UI" panose="020B0502040204020203" pitchFamily="34" charset="0"/>
                <a:cs typeface="Segoe UI" panose="020B0502040204020203" pitchFamily="34" charset="0"/>
              </a:defRPr>
            </a:lvl1pPr>
          </a:lstStyle>
          <a:p>
            <a:pPr lvl="0"/>
            <a:r>
              <a:rPr lang="en-US"/>
              <a:t>MONTH 2024</a:t>
            </a:r>
            <a:endParaRPr lang="en-US"/>
          </a:p>
        </p:txBody>
      </p:sp>
      <p:sp>
        <p:nvSpPr>
          <p:cNvPr id="16" name="Rectangle 15"/>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7" name="Rectangle 16"/>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8" name="Rectangle 17"/>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9" name="Rectangle 18"/>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20" name="Rectangle 19"/>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1" name="Rectangle 20"/>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2" name="Rectangle 21"/>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3" name="Rectangle 22"/>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4" name="Rectangle 23"/>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5" name="Rectangle 24"/>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6" name="Rectangle 25"/>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7" name="Rectangle 26"/>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8" name="Rectangle 27"/>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40113" y="676406"/>
            <a:ext cx="10711774" cy="957837"/>
          </a:xfrm>
          <a:prstGeom prst="rect">
            <a:avLst/>
          </a:prstGeom>
        </p:spPr>
        <p:txBody>
          <a:bodyPr/>
          <a:lstStyle>
            <a:lvl1pPr>
              <a:defRPr sz="5000" b="0">
                <a:solidFill>
                  <a:srgbClr val="00B9AD"/>
                </a:solidFill>
                <a:latin typeface="VAGRounded BT" panose="020F0702020204020204" pitchFamily="34" charset="0"/>
                <a:cs typeface="Segoe UI" panose="020B0502040204020203" pitchFamily="34" charset="0"/>
              </a:defRPr>
            </a:lvl1pPr>
          </a:lstStyle>
          <a:p>
            <a:r>
              <a:rPr lang="en-US"/>
              <a:t>TABLE OF CONTENT</a:t>
            </a:r>
            <a:endParaRPr lang="en-US"/>
          </a:p>
        </p:txBody>
      </p:sp>
      <p:sp>
        <p:nvSpPr>
          <p:cNvPr id="8" name="Text Placeholder 7"/>
          <p:cNvSpPr>
            <a:spLocks noGrp="1"/>
          </p:cNvSpPr>
          <p:nvPr>
            <p:ph type="body" sz="quarter" idx="10" hasCustomPrompt="1"/>
          </p:nvPr>
        </p:nvSpPr>
        <p:spPr>
          <a:xfrm>
            <a:off x="740113" y="1789890"/>
            <a:ext cx="10711774" cy="4435813"/>
          </a:xfrm>
          <a:prstGeom prst="rect">
            <a:avLst/>
          </a:prstGeom>
        </p:spPr>
        <p:txBody>
          <a:bodyPr/>
          <a:lstStyle>
            <a:lvl1pPr marL="514350" indent="-514350">
              <a:buFont typeface="+mj-lt"/>
              <a:buAutoNum type="arabicPeriod"/>
              <a:defRPr sz="2400" b="1" i="0">
                <a:solidFill>
                  <a:srgbClr val="71716F"/>
                </a:solidFill>
                <a:latin typeface="Segoe UI" panose="020B0502040204020203" pitchFamily="34" charset="0"/>
                <a:cs typeface="Segoe UI" panose="020B0502040204020203" pitchFamily="34" charset="0"/>
              </a:defRPr>
            </a:lvl1pPr>
            <a:lvl2pPr marL="1052830" indent="-457200">
              <a:buFont typeface="+mj-lt"/>
              <a:buAutoNum type="alphaLcPeriod"/>
              <a:defRPr sz="2200" b="0" i="0">
                <a:latin typeface="Segoe UI" panose="020B0502040204020203" pitchFamily="34" charset="0"/>
                <a:cs typeface="Segoe UI" panose="020B0502040204020203" pitchFamily="34" charset="0"/>
              </a:defRPr>
            </a:lvl2pPr>
          </a:lstStyle>
          <a:p>
            <a:pPr lvl="0"/>
            <a:r>
              <a:rPr lang="en-US"/>
              <a:t>Headline</a:t>
            </a:r>
            <a:endParaRPr lang="en-US"/>
          </a:p>
          <a:p>
            <a:pPr lvl="1"/>
            <a:r>
              <a:rPr lang="en-US"/>
              <a:t>Sub-headline</a:t>
            </a:r>
            <a:endParaRPr lang="en-US"/>
          </a:p>
          <a:p>
            <a:pPr lvl="1"/>
            <a:r>
              <a:rPr lang="en-US"/>
              <a:t>Sub-headline</a:t>
            </a:r>
            <a:endParaRPr lang="en-US"/>
          </a:p>
          <a:p>
            <a:pPr lvl="1"/>
            <a:endParaRPr lang="en-US"/>
          </a:p>
          <a:p>
            <a:pPr lvl="0"/>
            <a:r>
              <a:rPr lang="en-US"/>
              <a:t>Headline</a:t>
            </a:r>
            <a:endParaRPr lang="en-US"/>
          </a:p>
          <a:p>
            <a:pPr lvl="1"/>
            <a:r>
              <a:rPr lang="en-US"/>
              <a:t>Sub-headline</a:t>
            </a:r>
            <a:endParaRPr lang="en-US"/>
          </a:p>
          <a:p>
            <a:pPr lvl="1"/>
            <a:r>
              <a:rPr lang="en-US"/>
              <a:t>Sub-headline</a:t>
            </a:r>
            <a:endParaRPr lang="en-US"/>
          </a:p>
          <a:p>
            <a:pPr lvl="1"/>
            <a:endParaRPr lang="en-US"/>
          </a:p>
          <a:p>
            <a:pPr lvl="0"/>
            <a:r>
              <a:rPr lang="en-US"/>
              <a:t>Headline</a:t>
            </a:r>
            <a:endParaRPr lang="en-US"/>
          </a:p>
          <a:p>
            <a:pPr lvl="1"/>
            <a:r>
              <a:rPr lang="en-US"/>
              <a:t>Sub-headline</a:t>
            </a:r>
            <a:endParaRPr lang="en-US"/>
          </a:p>
          <a:p>
            <a:pPr lvl="1"/>
            <a:r>
              <a:rPr lang="en-US"/>
              <a:t>Sub-headline</a:t>
            </a:r>
            <a:endParaRPr lang="en-US"/>
          </a:p>
          <a:p>
            <a:pPr lvl="1"/>
            <a:endParaRPr lang="en-US"/>
          </a:p>
          <a:p>
            <a:pPr lvl="1"/>
            <a:endParaRPr lang="en-US"/>
          </a:p>
        </p:txBody>
      </p:sp>
      <p:pic>
        <p:nvPicPr>
          <p:cNvPr id="9" name="Google Shape;232;p30" descr="A pattern of blue and yellow squares&#10;&#10;Description automatically generated"/>
          <p:cNvPicPr preferRelativeResize="0"/>
          <p:nvPr userDrawn="1"/>
        </p:nvPicPr>
        <p:blipFill rotWithShape="1">
          <a:blip r:embed="rId2"/>
          <a:srcRect t="13754" b="13764"/>
          <a:stretch>
            <a:fillRect/>
          </a:stretch>
        </p:blipFill>
        <p:spPr>
          <a:xfrm>
            <a:off x="7826132" y="0"/>
            <a:ext cx="1776229" cy="6861767"/>
          </a:xfrm>
          <a:prstGeom prst="rect">
            <a:avLst/>
          </a:prstGeom>
          <a:noFill/>
          <a:ln>
            <a:noFill/>
          </a:ln>
        </p:spPr>
      </p:pic>
      <p:sp>
        <p:nvSpPr>
          <p:cNvPr id="10" name="Google Shape;233;p30"/>
          <p:cNvSpPr/>
          <p:nvPr userDrawn="1"/>
        </p:nvSpPr>
        <p:spPr>
          <a:xfrm>
            <a:off x="8707660" y="3476"/>
            <a:ext cx="3489614" cy="6858000"/>
          </a:xfrm>
          <a:prstGeom prst="rect">
            <a:avLst/>
          </a:prstGeom>
          <a:solidFill>
            <a:srgbClr val="00B7A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pic>
        <p:nvPicPr>
          <p:cNvPr id="11" name="Google Shape;235;p30" descr="A white text on a black background&#10;&#10;Description automatically generated"/>
          <p:cNvPicPr preferRelativeResize="0"/>
          <p:nvPr userDrawn="1"/>
        </p:nvPicPr>
        <p:blipFill rotWithShape="1">
          <a:blip r:embed="rId3"/>
          <a:srcRect/>
          <a:stretch>
            <a:fillRect/>
          </a:stretch>
        </p:blipFill>
        <p:spPr>
          <a:xfrm>
            <a:off x="9371648" y="444761"/>
            <a:ext cx="1994905" cy="465771"/>
          </a:xfrm>
          <a:prstGeom prst="rect">
            <a:avLst/>
          </a:prstGeom>
          <a:noFill/>
          <a:ln>
            <a:noFill/>
          </a:ln>
        </p:spPr>
      </p:pic>
      <p:pic>
        <p:nvPicPr>
          <p:cNvPr id="13" name="Google Shape;197;p27" descr="A white and black design&#10;&#10;Description automatically generated"/>
          <p:cNvPicPr preferRelativeResize="0"/>
          <p:nvPr userDrawn="1"/>
        </p:nvPicPr>
        <p:blipFill rotWithShape="1">
          <a:blip r:embed="rId4">
            <a:alphaModFix amt="35000"/>
          </a:blip>
          <a:srcRect l="50080" t="50085" r="-566" b="-594"/>
          <a:stretch>
            <a:fillRect/>
          </a:stretch>
        </p:blipFill>
        <p:spPr>
          <a:xfrm rot="10800000">
            <a:off x="10916292" y="5582292"/>
            <a:ext cx="1278232" cy="1278782"/>
          </a:xfrm>
          <a:prstGeom prst="rect">
            <a:avLst/>
          </a:prstGeom>
          <a:noFill/>
          <a:ln>
            <a:noFill/>
          </a:ln>
        </p:spPr>
      </p:pic>
      <p:sp>
        <p:nvSpPr>
          <p:cNvPr id="17" name="Picture Placeholder 16"/>
          <p:cNvSpPr>
            <a:spLocks noGrp="1"/>
          </p:cNvSpPr>
          <p:nvPr>
            <p:ph type="pic" sz="quarter" idx="11"/>
          </p:nvPr>
        </p:nvSpPr>
        <p:spPr>
          <a:xfrm>
            <a:off x="7129463" y="1310481"/>
            <a:ext cx="4237037" cy="4237038"/>
          </a:xfrm>
          <a:prstGeom prst="roundRect">
            <a:avLst>
              <a:gd name="adj" fmla="val 9779"/>
            </a:avLst>
          </a:prstGeom>
          <a:blipFill dpi="0" rotWithShape="1">
            <a:blip r:embed="rId5"/>
            <a:srcRect/>
            <a:stretch>
              <a:fillRect l="-30000" r="-15000"/>
            </a:stretch>
          </a:blipFill>
        </p:spPr>
        <p:txBody>
          <a:bodyPr/>
          <a:lstStyle>
            <a:lvl1pPr>
              <a:defRPr>
                <a:noFill/>
              </a:defRPr>
            </a:lvl1pPr>
          </a:lstStyle>
          <a:p>
            <a:endParaRPr lang="en-US"/>
          </a:p>
        </p:txBody>
      </p:sp>
      <p:sp>
        <p:nvSpPr>
          <p:cNvPr id="12" name="Rectangle 11"/>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4" name="Rectangle 13"/>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5" name="Rectangle 14"/>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6" name="Rectangle 15"/>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8" name="Rectangle 17"/>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9" name="Rectangle 18"/>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0" name="Rectangle 19"/>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1" name="Rectangle 20"/>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11" name="Google Shape;235;p30" descr="A white text on a black background&#10;&#10;Description automatically generated"/>
          <p:cNvPicPr preferRelativeResize="0"/>
          <p:nvPr userDrawn="1"/>
        </p:nvPicPr>
        <p:blipFill rotWithShape="1">
          <a:blip r:embed="rId2"/>
          <a:srcRect/>
          <a:stretch>
            <a:fillRect/>
          </a:stretch>
        </p:blipFill>
        <p:spPr>
          <a:xfrm>
            <a:off x="9371648" y="444761"/>
            <a:ext cx="1994905" cy="465771"/>
          </a:xfrm>
          <a:prstGeom prst="rect">
            <a:avLst/>
          </a:prstGeom>
          <a:noFill/>
          <a:ln>
            <a:noFill/>
          </a:ln>
        </p:spPr>
      </p:pic>
      <p:pic>
        <p:nvPicPr>
          <p:cNvPr id="13" name="Google Shape;197;p27" descr="A white and black design&#10;&#10;Description automatically generated"/>
          <p:cNvPicPr preferRelativeResize="0"/>
          <p:nvPr userDrawn="1"/>
        </p:nvPicPr>
        <p:blipFill rotWithShape="1">
          <a:blip r:embed="rId3">
            <a:alphaModFix amt="35000"/>
          </a:blip>
          <a:srcRect l="50080" t="50085" r="-566" b="-594"/>
          <a:stretch>
            <a:fillRect/>
          </a:stretch>
        </p:blipFill>
        <p:spPr>
          <a:xfrm rot="10800000">
            <a:off x="10916292" y="5582292"/>
            <a:ext cx="1278232" cy="1278782"/>
          </a:xfrm>
          <a:prstGeom prst="rect">
            <a:avLst/>
          </a:prstGeom>
          <a:noFill/>
          <a:ln>
            <a:noFill/>
          </a:ln>
        </p:spPr>
      </p:pic>
      <p:sp>
        <p:nvSpPr>
          <p:cNvPr id="14" name="Title 1"/>
          <p:cNvSpPr>
            <a:spLocks noGrp="1"/>
          </p:cNvSpPr>
          <p:nvPr>
            <p:ph type="title" hasCustomPrompt="1"/>
          </p:nvPr>
        </p:nvSpPr>
        <p:spPr>
          <a:xfrm>
            <a:off x="5369669" y="1280760"/>
            <a:ext cx="5546624"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5" name="Text Placeholder 3"/>
          <p:cNvSpPr>
            <a:spLocks noGrp="1"/>
          </p:cNvSpPr>
          <p:nvPr>
            <p:ph type="body" sz="half" idx="2" hasCustomPrompt="1"/>
          </p:nvPr>
        </p:nvSpPr>
        <p:spPr>
          <a:xfrm>
            <a:off x="5369669" y="2251953"/>
            <a:ext cx="5546623" cy="3811588"/>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16" name="Google Shape;267;p31" descr="A pattern of blue and yellow squares&#10;&#10;Description automatically generated"/>
          <p:cNvPicPr preferRelativeResize="0"/>
          <p:nvPr userDrawn="1"/>
        </p:nvPicPr>
        <p:blipFill rotWithShape="1">
          <a:blip r:embed="rId4"/>
          <a:srcRect t="13754" b="13764"/>
          <a:stretch>
            <a:fillRect/>
          </a:stretch>
        </p:blipFill>
        <p:spPr>
          <a:xfrm>
            <a:off x="1894485" y="0"/>
            <a:ext cx="1776229" cy="6861767"/>
          </a:xfrm>
          <a:prstGeom prst="rect">
            <a:avLst/>
          </a:prstGeom>
          <a:noFill/>
          <a:ln>
            <a:noFill/>
          </a:ln>
        </p:spPr>
      </p:pic>
      <p:sp>
        <p:nvSpPr>
          <p:cNvPr id="17" name="Google Shape;268;p31"/>
          <p:cNvSpPr/>
          <p:nvPr userDrawn="1"/>
        </p:nvSpPr>
        <p:spPr>
          <a:xfrm>
            <a:off x="-3046" y="3476"/>
            <a:ext cx="2787379" cy="6858000"/>
          </a:xfrm>
          <a:prstGeom prst="rect">
            <a:avLst/>
          </a:prstGeom>
          <a:solidFill>
            <a:srgbClr val="00B7A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pic>
        <p:nvPicPr>
          <p:cNvPr id="19" name="Google Shape;290;p31" descr="A blue text on a black background&#10;&#10;Description automatically generated"/>
          <p:cNvPicPr preferRelativeResize="0"/>
          <p:nvPr userDrawn="1"/>
        </p:nvPicPr>
        <p:blipFill rotWithShape="1">
          <a:blip r:embed="rId5"/>
          <a:srcRect/>
          <a:stretch>
            <a:fillRect/>
          </a:stretch>
        </p:blipFill>
        <p:spPr>
          <a:xfrm>
            <a:off x="9318093" y="444761"/>
            <a:ext cx="2102016" cy="465771"/>
          </a:xfrm>
          <a:prstGeom prst="rect">
            <a:avLst/>
          </a:prstGeom>
          <a:noFill/>
          <a:ln>
            <a:noFill/>
          </a:ln>
        </p:spPr>
      </p:pic>
      <p:pic>
        <p:nvPicPr>
          <p:cNvPr id="20" name="Google Shape;197;p27" descr="A white and black design&#10;&#10;Description automatically generated"/>
          <p:cNvPicPr preferRelativeResize="0"/>
          <p:nvPr userDrawn="1"/>
        </p:nvPicPr>
        <p:blipFill rotWithShape="1">
          <a:blip r:embed="rId3">
            <a:alphaModFix amt="35000"/>
          </a:blip>
          <a:srcRect l="50080" t="50085" r="-566" b="-594"/>
          <a:stretch>
            <a:fillRect/>
          </a:stretch>
        </p:blipFill>
        <p:spPr>
          <a:xfrm>
            <a:off x="-4814" y="1979"/>
            <a:ext cx="1278232" cy="1278782"/>
          </a:xfrm>
          <a:prstGeom prst="rect">
            <a:avLst/>
          </a:prstGeom>
          <a:noFill/>
          <a:ln>
            <a:noFill/>
          </a:ln>
        </p:spPr>
      </p:pic>
      <p:pic>
        <p:nvPicPr>
          <p:cNvPr id="21" name="Google Shape;197;p27" descr="A white and black design&#10;&#10;Description automatically generated"/>
          <p:cNvPicPr preferRelativeResize="0"/>
          <p:nvPr userDrawn="1"/>
        </p:nvPicPr>
        <p:blipFill rotWithShape="1">
          <a:blip r:embed="rId3">
            <a:alphaModFix amt="35000"/>
          </a:blip>
          <a:srcRect l="50080" t="50085" r="-566" b="-594"/>
          <a:stretch>
            <a:fillRect/>
          </a:stretch>
        </p:blipFill>
        <p:spPr>
          <a:xfrm rot="16200000">
            <a:off x="0" y="5573730"/>
            <a:ext cx="1278232" cy="1278782"/>
          </a:xfrm>
          <a:prstGeom prst="rect">
            <a:avLst/>
          </a:prstGeom>
          <a:noFill/>
          <a:ln>
            <a:noFill/>
          </a:ln>
        </p:spPr>
      </p:pic>
      <p:sp>
        <p:nvSpPr>
          <p:cNvPr id="22" name="Picture Placeholder 16"/>
          <p:cNvSpPr>
            <a:spLocks noGrp="1"/>
          </p:cNvSpPr>
          <p:nvPr>
            <p:ph type="pic" sz="quarter" idx="11"/>
          </p:nvPr>
        </p:nvSpPr>
        <p:spPr>
          <a:xfrm>
            <a:off x="712122" y="1310481"/>
            <a:ext cx="4237037" cy="4237038"/>
          </a:xfrm>
          <a:prstGeom prst="roundRect">
            <a:avLst>
              <a:gd name="adj" fmla="val 9779"/>
            </a:avLst>
          </a:prstGeom>
          <a:blipFill dpi="0" rotWithShape="1">
            <a:blip r:embed="rId6"/>
            <a:srcRect/>
            <a:stretch>
              <a:fillRect l="-30000" r="-15000"/>
            </a:stretch>
          </a:blipFill>
        </p:spPr>
        <p:txBody>
          <a:bodyPr/>
          <a:lstStyle>
            <a:lvl1pPr>
              <a:defRPr>
                <a:noFill/>
              </a:defRPr>
            </a:lvl1pPr>
          </a:lstStyle>
          <a:p>
            <a:endParaRPr lang="en-US"/>
          </a:p>
        </p:txBody>
      </p:sp>
      <p:sp>
        <p:nvSpPr>
          <p:cNvPr id="12" name="Rectangle 11"/>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8" name="Rectangle 17"/>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23" name="Rectangle 22"/>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24" name="Rectangle 23"/>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25" name="Rectangle 24"/>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6" name="Rectangle 25"/>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7" name="Rectangle 26"/>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8" name="Rectangle 27"/>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9" name="Rectangle 28"/>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30" name="Rectangle 29"/>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31" name="Rectangle 30"/>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32" name="Rectangle 31"/>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33" name="Rectangle 32"/>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7438912" y="0"/>
            <a:ext cx="4753088" cy="6858000"/>
          </a:xfrm>
          <a:prstGeom prst="rect">
            <a:avLst/>
          </a:prstGeom>
          <a:blipFill dpi="0" rotWithShape="1">
            <a:blip r:embed="rId2"/>
            <a:srcRect/>
            <a:stretch>
              <a:fillRect l="-78000" r="-29000"/>
            </a:stretch>
          </a:blipFill>
        </p:spPr>
        <p:txBody>
          <a:bodyPr/>
          <a:lstStyle>
            <a:lvl1pPr>
              <a:defRPr>
                <a:noFill/>
              </a:defRPr>
            </a:lvl1pPr>
          </a:lstStyle>
          <a:p>
            <a:endParaRPr lang="en-US"/>
          </a:p>
        </p:txBody>
      </p:sp>
      <p:pic>
        <p:nvPicPr>
          <p:cNvPr id="13" name="Google Shape;235;p30" descr="A white text on a black background&#10;&#10;Description automatically generated"/>
          <p:cNvPicPr preferRelativeResize="0"/>
          <p:nvPr userDrawn="1"/>
        </p:nvPicPr>
        <p:blipFill rotWithShape="1">
          <a:blip r:embed="rId3"/>
          <a:srcRect/>
          <a:stretch>
            <a:fillRect/>
          </a:stretch>
        </p:blipFill>
        <p:spPr>
          <a:xfrm>
            <a:off x="9371648" y="444761"/>
            <a:ext cx="1994905" cy="465771"/>
          </a:xfrm>
          <a:prstGeom prst="rect">
            <a:avLst/>
          </a:prstGeom>
          <a:noFill/>
          <a:ln>
            <a:noFill/>
          </a:ln>
        </p:spPr>
      </p:pic>
      <p:sp>
        <p:nvSpPr>
          <p:cNvPr id="16" name="Title 1"/>
          <p:cNvSpPr>
            <a:spLocks noGrp="1"/>
          </p:cNvSpPr>
          <p:nvPr>
            <p:ph type="title" hasCustomPrompt="1"/>
          </p:nvPr>
        </p:nvSpPr>
        <p:spPr>
          <a:xfrm>
            <a:off x="700392" y="969476"/>
            <a:ext cx="6011694"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7" name="Text Placeholder 3"/>
          <p:cNvSpPr>
            <a:spLocks noGrp="1"/>
          </p:cNvSpPr>
          <p:nvPr>
            <p:ph type="body" sz="half" idx="2" hasCustomPrompt="1"/>
          </p:nvPr>
        </p:nvSpPr>
        <p:spPr>
          <a:xfrm>
            <a:off x="700392" y="1957354"/>
            <a:ext cx="6011693" cy="4242372"/>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19" name="Google Shape;312;p33" descr="A white text on a black background&#10;&#10;Description automatically generated"/>
          <p:cNvPicPr preferRelativeResize="0"/>
          <p:nvPr userDrawn="1"/>
        </p:nvPicPr>
        <p:blipFill rotWithShape="1">
          <a:blip r:embed="rId3"/>
          <a:srcRect/>
          <a:stretch>
            <a:fillRect/>
          </a:stretch>
        </p:blipFill>
        <p:spPr>
          <a:xfrm>
            <a:off x="9371648" y="444761"/>
            <a:ext cx="1994905" cy="465771"/>
          </a:xfrm>
          <a:prstGeom prst="rect">
            <a:avLst/>
          </a:prstGeom>
          <a:noFill/>
          <a:ln>
            <a:noFill/>
          </a:ln>
        </p:spPr>
      </p:pic>
      <p:pic>
        <p:nvPicPr>
          <p:cNvPr id="20" name="Google Shape;313;p33" descr="A blue and yellow squares on a black background&#10;&#10;Description automatically generated"/>
          <p:cNvPicPr preferRelativeResize="0"/>
          <p:nvPr userDrawn="1"/>
        </p:nvPicPr>
        <p:blipFill rotWithShape="1">
          <a:blip r:embed="rId4"/>
          <a:srcRect t="49906" r="49470" b="-418"/>
          <a:stretch>
            <a:fillRect/>
          </a:stretch>
        </p:blipFill>
        <p:spPr>
          <a:xfrm rot="-5400000">
            <a:off x="-2041" y="3268"/>
            <a:ext cx="852506" cy="851981"/>
          </a:xfrm>
          <a:prstGeom prst="rect">
            <a:avLst/>
          </a:prstGeom>
          <a:noFill/>
          <a:ln>
            <a:noFill/>
          </a:ln>
        </p:spPr>
      </p:pic>
      <p:pic>
        <p:nvPicPr>
          <p:cNvPr id="21" name="Google Shape;314;p33" descr="A colorful design on a black background&#10;&#10;Description automatically generated"/>
          <p:cNvPicPr preferRelativeResize="0"/>
          <p:nvPr userDrawn="1"/>
        </p:nvPicPr>
        <p:blipFill rotWithShape="1">
          <a:blip r:embed="rId4"/>
          <a:srcRect r="49651" b="50248"/>
          <a:stretch>
            <a:fillRect/>
          </a:stretch>
        </p:blipFill>
        <p:spPr>
          <a:xfrm>
            <a:off x="11342536" y="6018881"/>
            <a:ext cx="849464" cy="839119"/>
          </a:xfrm>
          <a:prstGeom prst="rect">
            <a:avLst/>
          </a:prstGeom>
          <a:noFill/>
          <a:ln>
            <a:noFill/>
          </a:ln>
        </p:spPr>
      </p:pic>
      <p:sp>
        <p:nvSpPr>
          <p:cNvPr id="9" name="Rectangle 8"/>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1" name="Rectangle 10"/>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2" name="Rectangle 11"/>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4" name="Rectangle 13"/>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5" name="Rectangle 14"/>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8" name="Rectangle 17"/>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2" name="Rectangle 21"/>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3" name="Rectangle 22"/>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4" name="Rectangle 23"/>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5" name="Rectangle 24"/>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6" name="Rectangle 25"/>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7" name="Rectangle 26"/>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8" name="Rectangle 27"/>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2710" y="0"/>
            <a:ext cx="4753088" cy="6858000"/>
          </a:xfrm>
          <a:prstGeom prst="rect">
            <a:avLst/>
          </a:prstGeom>
          <a:blipFill dpi="0" rotWithShape="1">
            <a:blip r:embed="rId2"/>
            <a:srcRect/>
            <a:stretch>
              <a:fillRect l="-78000" r="-29000"/>
            </a:stretch>
          </a:blipFill>
        </p:spPr>
        <p:txBody>
          <a:bodyPr/>
          <a:lstStyle>
            <a:lvl1pPr>
              <a:defRPr>
                <a:noFill/>
              </a:defRPr>
            </a:lvl1pPr>
          </a:lstStyle>
          <a:p>
            <a:endParaRPr lang="en-US"/>
          </a:p>
        </p:txBody>
      </p:sp>
      <p:pic>
        <p:nvPicPr>
          <p:cNvPr id="16" name="Google Shape;235;p30" descr="A white text on a black background&#10;&#10;Description automatically generated"/>
          <p:cNvPicPr preferRelativeResize="0"/>
          <p:nvPr userDrawn="1"/>
        </p:nvPicPr>
        <p:blipFill rotWithShape="1">
          <a:blip r:embed="rId3"/>
          <a:srcRect/>
          <a:stretch>
            <a:fillRect/>
          </a:stretch>
        </p:blipFill>
        <p:spPr>
          <a:xfrm>
            <a:off x="9371648" y="444761"/>
            <a:ext cx="1994905" cy="465771"/>
          </a:xfrm>
          <a:prstGeom prst="rect">
            <a:avLst/>
          </a:prstGeom>
          <a:noFill/>
          <a:ln>
            <a:noFill/>
          </a:ln>
        </p:spPr>
      </p:pic>
      <p:sp>
        <p:nvSpPr>
          <p:cNvPr id="17" name="Title 1"/>
          <p:cNvSpPr>
            <a:spLocks noGrp="1"/>
          </p:cNvSpPr>
          <p:nvPr>
            <p:ph type="title" hasCustomPrompt="1"/>
          </p:nvPr>
        </p:nvSpPr>
        <p:spPr>
          <a:xfrm>
            <a:off x="5214025" y="1105661"/>
            <a:ext cx="5842389"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8" name="Text Placeholder 3"/>
          <p:cNvSpPr>
            <a:spLocks noGrp="1"/>
          </p:cNvSpPr>
          <p:nvPr>
            <p:ph type="body" sz="half" idx="2" hasCustomPrompt="1"/>
          </p:nvPr>
        </p:nvSpPr>
        <p:spPr>
          <a:xfrm>
            <a:off x="5214026" y="2093539"/>
            <a:ext cx="5842388" cy="4242372"/>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19" name="Google Shape;314;p33" descr="A colorful design on a black background&#10;&#10;Description automatically generated"/>
          <p:cNvPicPr preferRelativeResize="0"/>
          <p:nvPr userDrawn="1"/>
        </p:nvPicPr>
        <p:blipFill rotWithShape="1">
          <a:blip r:embed="rId4"/>
          <a:srcRect r="49651" b="50248"/>
          <a:stretch>
            <a:fillRect/>
          </a:stretch>
        </p:blipFill>
        <p:spPr>
          <a:xfrm>
            <a:off x="11342536" y="6018881"/>
            <a:ext cx="849464" cy="839119"/>
          </a:xfrm>
          <a:prstGeom prst="rect">
            <a:avLst/>
          </a:prstGeom>
          <a:noFill/>
          <a:ln>
            <a:noFill/>
          </a:ln>
        </p:spPr>
      </p:pic>
      <p:pic>
        <p:nvPicPr>
          <p:cNvPr id="20" name="Google Shape;290;p31" descr="A blue text on a black background&#10;&#10;Description automatically generated"/>
          <p:cNvPicPr preferRelativeResize="0"/>
          <p:nvPr userDrawn="1"/>
        </p:nvPicPr>
        <p:blipFill rotWithShape="1">
          <a:blip r:embed="rId5"/>
          <a:srcRect/>
          <a:stretch>
            <a:fillRect/>
          </a:stretch>
        </p:blipFill>
        <p:spPr>
          <a:xfrm>
            <a:off x="9318093" y="444761"/>
            <a:ext cx="2102016" cy="465771"/>
          </a:xfrm>
          <a:prstGeom prst="rect">
            <a:avLst/>
          </a:prstGeom>
          <a:noFill/>
          <a:ln>
            <a:noFill/>
          </a:ln>
        </p:spPr>
      </p:pic>
      <p:pic>
        <p:nvPicPr>
          <p:cNvPr id="21" name="Google Shape;314;p33" descr="A colorful design on a black background&#10;&#10;Description automatically generated"/>
          <p:cNvPicPr preferRelativeResize="0"/>
          <p:nvPr userDrawn="1"/>
        </p:nvPicPr>
        <p:blipFill rotWithShape="1">
          <a:blip r:embed="rId4"/>
          <a:srcRect r="49651" b="50248"/>
          <a:stretch>
            <a:fillRect/>
          </a:stretch>
        </p:blipFill>
        <p:spPr>
          <a:xfrm rot="10800000">
            <a:off x="-12710" y="0"/>
            <a:ext cx="849464" cy="839119"/>
          </a:xfrm>
          <a:prstGeom prst="rect">
            <a:avLst/>
          </a:prstGeom>
          <a:noFill/>
          <a:ln>
            <a:noFill/>
          </a:ln>
        </p:spPr>
      </p:pic>
      <p:sp>
        <p:nvSpPr>
          <p:cNvPr id="9" name="Rectangle 8"/>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1" name="Rectangle 10"/>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2" name="Rectangle 11"/>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3" name="Rectangle 12"/>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4" name="Rectangle 13"/>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5" name="Rectangle 14"/>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2" name="Rectangle 21"/>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3" name="Rectangle 22"/>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4" name="Rectangle 23"/>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5" name="Rectangle 24"/>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6" name="Rectangle 25"/>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7" name="Rectangle 26"/>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8" name="Rectangle 27"/>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17" name="Picture Placeholder 2"/>
          <p:cNvSpPr>
            <a:spLocks noGrp="1"/>
          </p:cNvSpPr>
          <p:nvPr>
            <p:ph type="pic" sz="quarter" idx="10"/>
          </p:nvPr>
        </p:nvSpPr>
        <p:spPr>
          <a:xfrm>
            <a:off x="1537" y="0"/>
            <a:ext cx="12190462" cy="2650469"/>
          </a:xfrm>
          <a:prstGeom prst="rect">
            <a:avLst/>
          </a:prstGeom>
          <a:blipFill dpi="0" rotWithShape="1">
            <a:blip r:embed="rId2"/>
            <a:srcRect/>
            <a:stretch>
              <a:fillRect t="-25000" b="-100000"/>
            </a:stretch>
          </a:blipFill>
        </p:spPr>
        <p:txBody>
          <a:bodyPr/>
          <a:lstStyle>
            <a:lvl1pPr>
              <a:defRPr>
                <a:noFill/>
              </a:defRPr>
            </a:lvl1pPr>
          </a:lstStyle>
          <a:p>
            <a:endParaRPr lang="en-US"/>
          </a:p>
        </p:txBody>
      </p:sp>
      <p:sp>
        <p:nvSpPr>
          <p:cNvPr id="18" name="Title 1"/>
          <p:cNvSpPr>
            <a:spLocks noGrp="1"/>
          </p:cNvSpPr>
          <p:nvPr>
            <p:ph type="title" hasCustomPrompt="1"/>
          </p:nvPr>
        </p:nvSpPr>
        <p:spPr>
          <a:xfrm>
            <a:off x="745787" y="3012285"/>
            <a:ext cx="10700426"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9" name="Text Placeholder 3"/>
          <p:cNvSpPr>
            <a:spLocks noGrp="1"/>
          </p:cNvSpPr>
          <p:nvPr>
            <p:ph type="body" sz="half" idx="2" hasCustomPrompt="1"/>
          </p:nvPr>
        </p:nvSpPr>
        <p:spPr>
          <a:xfrm>
            <a:off x="745787" y="3949428"/>
            <a:ext cx="10700426" cy="1867711"/>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20" name="Google Shape;323;p34" descr="A blue text on a black background&#10;&#10;Description automatically generated"/>
          <p:cNvPicPr preferRelativeResize="0"/>
          <p:nvPr userDrawn="1"/>
        </p:nvPicPr>
        <p:blipFill rotWithShape="1">
          <a:blip r:embed="rId3"/>
          <a:srcRect/>
          <a:stretch>
            <a:fillRect/>
          </a:stretch>
        </p:blipFill>
        <p:spPr>
          <a:xfrm>
            <a:off x="9318093" y="5970674"/>
            <a:ext cx="2102016" cy="465771"/>
          </a:xfrm>
          <a:prstGeom prst="rect">
            <a:avLst/>
          </a:prstGeom>
          <a:noFill/>
          <a:ln>
            <a:noFill/>
          </a:ln>
        </p:spPr>
      </p:pic>
      <p:pic>
        <p:nvPicPr>
          <p:cNvPr id="21" name="Google Shape;328;p34" descr="A colorful design on a black background&#10;&#10;Description automatically generated"/>
          <p:cNvPicPr preferRelativeResize="0"/>
          <p:nvPr userDrawn="1"/>
        </p:nvPicPr>
        <p:blipFill rotWithShape="1">
          <a:blip r:embed="rId4"/>
          <a:srcRect r="49651" b="50248"/>
          <a:stretch>
            <a:fillRect/>
          </a:stretch>
        </p:blipFill>
        <p:spPr>
          <a:xfrm rot="5400000">
            <a:off x="-684" y="6015377"/>
            <a:ext cx="849464" cy="839119"/>
          </a:xfrm>
          <a:prstGeom prst="rect">
            <a:avLst/>
          </a:prstGeom>
          <a:noFill/>
          <a:ln>
            <a:noFill/>
          </a:ln>
        </p:spPr>
      </p:pic>
      <p:pic>
        <p:nvPicPr>
          <p:cNvPr id="22" name="Google Shape;329;p34" descr="A white and black design&#10;&#10;Description automatically generated"/>
          <p:cNvPicPr preferRelativeResize="0"/>
          <p:nvPr userDrawn="1"/>
        </p:nvPicPr>
        <p:blipFill rotWithShape="1">
          <a:blip r:embed="rId5"/>
          <a:srcRect l="49596" t="50655" r="-513" b="-229"/>
          <a:stretch>
            <a:fillRect/>
          </a:stretch>
        </p:blipFill>
        <p:spPr>
          <a:xfrm rot="5400000">
            <a:off x="11328918" y="7954"/>
            <a:ext cx="864762" cy="839342"/>
          </a:xfrm>
          <a:prstGeom prst="rect">
            <a:avLst/>
          </a:prstGeom>
          <a:noFill/>
          <a:ln>
            <a:noFill/>
          </a:ln>
        </p:spPr>
      </p:pic>
      <p:sp>
        <p:nvSpPr>
          <p:cNvPr id="8" name="Rectangle 7"/>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9" name="Rectangle 8"/>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0" name="Rectangle 9"/>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1" name="Rectangle 10"/>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2" name="Rectangle 11"/>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3" name="Rectangle 12"/>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4" name="Rectangle 13"/>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5" name="Rectangle 14"/>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16" name="Rectangle 15"/>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537" y="4207531"/>
            <a:ext cx="12190462" cy="2650469"/>
          </a:xfrm>
          <a:prstGeom prst="rect">
            <a:avLst/>
          </a:prstGeom>
          <a:blipFill dpi="0" rotWithShape="1">
            <a:blip r:embed="rId2"/>
            <a:srcRect/>
            <a:stretch>
              <a:fillRect t="-25000" b="-100000"/>
            </a:stretch>
          </a:blipFill>
        </p:spPr>
        <p:txBody>
          <a:bodyPr/>
          <a:lstStyle>
            <a:lvl1pPr>
              <a:defRPr>
                <a:noFill/>
              </a:defRPr>
            </a:lvl1pPr>
          </a:lstStyle>
          <a:p>
            <a:endParaRPr lang="en-US"/>
          </a:p>
        </p:txBody>
      </p:sp>
      <p:sp>
        <p:nvSpPr>
          <p:cNvPr id="10" name="Title 1"/>
          <p:cNvSpPr>
            <a:spLocks noGrp="1"/>
          </p:cNvSpPr>
          <p:nvPr>
            <p:ph type="title" hasCustomPrompt="1"/>
          </p:nvPr>
        </p:nvSpPr>
        <p:spPr>
          <a:xfrm>
            <a:off x="745787" y="736011"/>
            <a:ext cx="8009107"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3" name="Text Placeholder 3"/>
          <p:cNvSpPr>
            <a:spLocks noGrp="1"/>
          </p:cNvSpPr>
          <p:nvPr>
            <p:ph type="body" sz="half" idx="2" hasCustomPrompt="1"/>
          </p:nvPr>
        </p:nvSpPr>
        <p:spPr>
          <a:xfrm>
            <a:off x="745787" y="1673154"/>
            <a:ext cx="10700426" cy="1920210"/>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19" name="Google Shape;339;p35" descr="A blue and yellow squares on a black background&#10;&#10;Description automatically generated"/>
          <p:cNvPicPr preferRelativeResize="0"/>
          <p:nvPr userDrawn="1"/>
        </p:nvPicPr>
        <p:blipFill rotWithShape="1">
          <a:blip r:embed="rId3"/>
          <a:srcRect t="49906" r="49470" b="-418"/>
          <a:stretch>
            <a:fillRect/>
          </a:stretch>
        </p:blipFill>
        <p:spPr>
          <a:xfrm rot="-5400000">
            <a:off x="-2041" y="3268"/>
            <a:ext cx="852506" cy="851981"/>
          </a:xfrm>
          <a:prstGeom prst="rect">
            <a:avLst/>
          </a:prstGeom>
          <a:noFill/>
          <a:ln>
            <a:noFill/>
          </a:ln>
        </p:spPr>
      </p:pic>
      <p:pic>
        <p:nvPicPr>
          <p:cNvPr id="20" name="Google Shape;340;p35" descr="A blue text on a black background&#10;&#10;Description automatically generated"/>
          <p:cNvPicPr preferRelativeResize="0"/>
          <p:nvPr userDrawn="1"/>
        </p:nvPicPr>
        <p:blipFill rotWithShape="1">
          <a:blip r:embed="rId4"/>
          <a:srcRect/>
          <a:stretch>
            <a:fillRect/>
          </a:stretch>
        </p:blipFill>
        <p:spPr>
          <a:xfrm>
            <a:off x="9318093" y="444761"/>
            <a:ext cx="2102016" cy="465771"/>
          </a:xfrm>
          <a:prstGeom prst="rect">
            <a:avLst/>
          </a:prstGeom>
          <a:noFill/>
          <a:ln>
            <a:noFill/>
          </a:ln>
        </p:spPr>
      </p:pic>
      <p:pic>
        <p:nvPicPr>
          <p:cNvPr id="21" name="Google Shape;341;p35" descr="A white and black design&#10;&#10;Description automatically generated"/>
          <p:cNvPicPr preferRelativeResize="0"/>
          <p:nvPr userDrawn="1"/>
        </p:nvPicPr>
        <p:blipFill rotWithShape="1">
          <a:blip r:embed="rId5"/>
          <a:srcRect l="49596" t="50655" r="-513" b="-229"/>
          <a:stretch>
            <a:fillRect/>
          </a:stretch>
        </p:blipFill>
        <p:spPr>
          <a:xfrm rot="10800000">
            <a:off x="11328918" y="5996377"/>
            <a:ext cx="864762" cy="839342"/>
          </a:xfrm>
          <a:prstGeom prst="rect">
            <a:avLst/>
          </a:prstGeom>
          <a:noFill/>
          <a:ln>
            <a:noFill/>
          </a:ln>
        </p:spPr>
      </p:pic>
      <p:sp>
        <p:nvSpPr>
          <p:cNvPr id="8" name="Rectangle 7"/>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1" name="Rectangle 10"/>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2" name="Rectangle 11"/>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4" name="Rectangle 13"/>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5" name="Rectangle 14"/>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6" name="Rectangle 15"/>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7" name="Rectangle 16"/>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8" name="Rectangle 17"/>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11" name="Google Shape;235;p30" descr="A white text on a black background&#10;&#10;Description automatically generated"/>
          <p:cNvPicPr preferRelativeResize="0"/>
          <p:nvPr userDrawn="1"/>
        </p:nvPicPr>
        <p:blipFill rotWithShape="1">
          <a:blip r:embed="rId2"/>
          <a:srcRect/>
          <a:stretch>
            <a:fillRect/>
          </a:stretch>
        </p:blipFill>
        <p:spPr>
          <a:xfrm>
            <a:off x="9371648" y="444761"/>
            <a:ext cx="1994905" cy="465771"/>
          </a:xfrm>
          <a:prstGeom prst="rect">
            <a:avLst/>
          </a:prstGeom>
          <a:noFill/>
          <a:ln>
            <a:noFill/>
          </a:ln>
        </p:spPr>
      </p:pic>
      <p:sp>
        <p:nvSpPr>
          <p:cNvPr id="14" name="Title 1"/>
          <p:cNvSpPr>
            <a:spLocks noGrp="1"/>
          </p:cNvSpPr>
          <p:nvPr>
            <p:ph type="title" hasCustomPrompt="1"/>
          </p:nvPr>
        </p:nvSpPr>
        <p:spPr>
          <a:xfrm>
            <a:off x="700392" y="794381"/>
            <a:ext cx="5389124" cy="776639"/>
          </a:xfrm>
          <a:prstGeom prst="rect">
            <a:avLst/>
          </a:prstGeom>
        </p:spPr>
        <p:txBody>
          <a:bodyPr anchor="b"/>
          <a:lstStyle>
            <a:lvl1pPr>
              <a:defRPr sz="4400">
                <a:solidFill>
                  <a:srgbClr val="00B9AD"/>
                </a:solidFill>
                <a:latin typeface="VAGRounded BT" panose="020F0702020204020204" pitchFamily="34" charset="0"/>
              </a:defRPr>
            </a:lvl1pPr>
          </a:lstStyle>
          <a:p>
            <a:r>
              <a:rPr lang="en-US"/>
              <a:t>LOREM IPSUM</a:t>
            </a:r>
            <a:endParaRPr lang="en-US"/>
          </a:p>
        </p:txBody>
      </p:sp>
      <p:sp>
        <p:nvSpPr>
          <p:cNvPr id="15" name="Text Placeholder 3"/>
          <p:cNvSpPr>
            <a:spLocks noGrp="1"/>
          </p:cNvSpPr>
          <p:nvPr>
            <p:ph type="body" sz="half" idx="2" hasCustomPrompt="1"/>
          </p:nvPr>
        </p:nvSpPr>
        <p:spPr>
          <a:xfrm>
            <a:off x="700392" y="1782259"/>
            <a:ext cx="5389123" cy="3898695"/>
          </a:xfrm>
          <a:prstGeom prst="rect">
            <a:avLst/>
          </a:prstGeom>
        </p:spPr>
        <p:txBody>
          <a:bodyPr/>
          <a:lstStyle>
            <a:lvl1pPr marL="0" indent="0">
              <a:lnSpc>
                <a:spcPct val="100000"/>
              </a:lnSpc>
              <a:buNone/>
              <a:defRPr sz="18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Your text here…</a:t>
            </a:r>
            <a:endParaRPr lang="en-US"/>
          </a:p>
        </p:txBody>
      </p:sp>
      <p:pic>
        <p:nvPicPr>
          <p:cNvPr id="13" name="Google Shape;367;p37" descr="A pattern of blue and green squares and flowers&#10;&#10;Description automatically generated"/>
          <p:cNvPicPr preferRelativeResize="0"/>
          <p:nvPr userDrawn="1"/>
        </p:nvPicPr>
        <p:blipFill rotWithShape="1">
          <a:blip r:embed="rId3"/>
          <a:srcRect l="1166" t="7035" r="51014" b="7166"/>
          <a:stretch>
            <a:fillRect/>
          </a:stretch>
        </p:blipFill>
        <p:spPr>
          <a:xfrm rot="5400000">
            <a:off x="5714900" y="351769"/>
            <a:ext cx="772480" cy="12226505"/>
          </a:xfrm>
          <a:prstGeom prst="rect">
            <a:avLst/>
          </a:prstGeom>
          <a:noFill/>
          <a:ln>
            <a:noFill/>
          </a:ln>
        </p:spPr>
      </p:pic>
      <p:pic>
        <p:nvPicPr>
          <p:cNvPr id="16" name="Google Shape;349;p36" descr="A blue text on a black background&#10;&#10;Description automatically generated"/>
          <p:cNvPicPr preferRelativeResize="0"/>
          <p:nvPr userDrawn="1"/>
        </p:nvPicPr>
        <p:blipFill rotWithShape="1">
          <a:blip r:embed="rId4"/>
          <a:srcRect/>
          <a:stretch>
            <a:fillRect/>
          </a:stretch>
        </p:blipFill>
        <p:spPr>
          <a:xfrm>
            <a:off x="9318093" y="444761"/>
            <a:ext cx="2102016" cy="465771"/>
          </a:xfrm>
          <a:prstGeom prst="rect">
            <a:avLst/>
          </a:prstGeom>
          <a:noFill/>
          <a:ln>
            <a:noFill/>
          </a:ln>
        </p:spPr>
      </p:pic>
      <p:pic>
        <p:nvPicPr>
          <p:cNvPr id="19" name="Google Shape;352;p36" descr="A blue and yellow squares on a black background&#10;&#10;Description automatically generated"/>
          <p:cNvPicPr preferRelativeResize="0"/>
          <p:nvPr userDrawn="1"/>
        </p:nvPicPr>
        <p:blipFill rotWithShape="1">
          <a:blip r:embed="rId5"/>
          <a:srcRect t="49906" r="49470" b="-418"/>
          <a:stretch>
            <a:fillRect/>
          </a:stretch>
        </p:blipFill>
        <p:spPr>
          <a:xfrm rot="16200000">
            <a:off x="-2041" y="3268"/>
            <a:ext cx="852506" cy="851981"/>
          </a:xfrm>
          <a:prstGeom prst="rect">
            <a:avLst/>
          </a:prstGeom>
          <a:noFill/>
          <a:ln>
            <a:noFill/>
          </a:ln>
        </p:spPr>
      </p:pic>
      <p:sp>
        <p:nvSpPr>
          <p:cNvPr id="8" name="Rectangle 7"/>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9" name="Rectangle 8"/>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0" name="Rectangle 9"/>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2" name="Rectangle 11"/>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7" name="Rectangle 16"/>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8" name="Rectangle 17"/>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0" name="Rectangle 19"/>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1" name="Rectangle 20"/>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23" name="Google Shape;358;p37" descr="A blue text on a black background&#10;&#10;Description automatically generated"/>
          <p:cNvPicPr preferRelativeResize="0"/>
          <p:nvPr userDrawn="1"/>
        </p:nvPicPr>
        <p:blipFill rotWithShape="1">
          <a:blip r:embed="rId2"/>
          <a:srcRect/>
          <a:stretch>
            <a:fillRect/>
          </a:stretch>
        </p:blipFill>
        <p:spPr>
          <a:xfrm>
            <a:off x="9318093" y="444761"/>
            <a:ext cx="2102016" cy="465771"/>
          </a:xfrm>
          <a:prstGeom prst="rect">
            <a:avLst/>
          </a:prstGeom>
          <a:noFill/>
          <a:ln>
            <a:noFill/>
          </a:ln>
        </p:spPr>
      </p:pic>
      <p:pic>
        <p:nvPicPr>
          <p:cNvPr id="25" name="Google Shape;360;p37" descr="A blue and yellow squares on a black background&#10;&#10;Description automatically generated"/>
          <p:cNvPicPr preferRelativeResize="0"/>
          <p:nvPr userDrawn="1"/>
        </p:nvPicPr>
        <p:blipFill rotWithShape="1">
          <a:blip r:embed="rId3"/>
          <a:srcRect t="49906" r="49470" b="-418"/>
          <a:stretch>
            <a:fillRect/>
          </a:stretch>
        </p:blipFill>
        <p:spPr>
          <a:xfrm rot="-5400000">
            <a:off x="-2041" y="3268"/>
            <a:ext cx="852506" cy="851981"/>
          </a:xfrm>
          <a:prstGeom prst="rect">
            <a:avLst/>
          </a:prstGeom>
          <a:noFill/>
          <a:ln>
            <a:noFill/>
          </a:ln>
        </p:spPr>
      </p:pic>
      <p:sp>
        <p:nvSpPr>
          <p:cNvPr id="26" name="Google Shape;361;p37"/>
          <p:cNvSpPr/>
          <p:nvPr userDrawn="1"/>
        </p:nvSpPr>
        <p:spPr>
          <a:xfrm>
            <a:off x="792006" y="2315181"/>
            <a:ext cx="3316940" cy="3307406"/>
          </a:xfrm>
          <a:prstGeom prst="roundRect">
            <a:avLst>
              <a:gd name="adj" fmla="val 13726"/>
            </a:avLst>
          </a:prstGeom>
          <a:solidFill>
            <a:srgbClr val="00B7A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500">
              <a:solidFill>
                <a:schemeClr val="lt1"/>
              </a:solidFill>
              <a:latin typeface="Segoe UI" panose="020B0502040204020203"/>
              <a:cs typeface="Segoe UI" panose="020B0502040204020203"/>
              <a:sym typeface="Arial" panose="020B0604020202020204"/>
            </a:endParaRPr>
          </a:p>
        </p:txBody>
      </p:sp>
      <p:pic>
        <p:nvPicPr>
          <p:cNvPr id="29" name="Google Shape;367;p37" descr="A pattern of blue and green squares and flowers&#10;&#10;Description automatically generated"/>
          <p:cNvPicPr preferRelativeResize="0"/>
          <p:nvPr userDrawn="1"/>
        </p:nvPicPr>
        <p:blipFill rotWithShape="1">
          <a:blip r:embed="rId4"/>
          <a:srcRect l="1166" t="7035" r="51014" b="7166"/>
          <a:stretch>
            <a:fillRect/>
          </a:stretch>
        </p:blipFill>
        <p:spPr>
          <a:xfrm rot="5400000">
            <a:off x="5714900" y="351769"/>
            <a:ext cx="772480" cy="12226505"/>
          </a:xfrm>
          <a:prstGeom prst="rect">
            <a:avLst/>
          </a:prstGeom>
          <a:noFill/>
          <a:ln>
            <a:noFill/>
          </a:ln>
        </p:spPr>
      </p:pic>
      <p:sp>
        <p:nvSpPr>
          <p:cNvPr id="69" name="Google Shape;361;p37"/>
          <p:cNvSpPr/>
          <p:nvPr userDrawn="1"/>
        </p:nvSpPr>
        <p:spPr>
          <a:xfrm>
            <a:off x="4447587" y="2315181"/>
            <a:ext cx="3316940" cy="3307406"/>
          </a:xfrm>
          <a:prstGeom prst="roundRect">
            <a:avLst>
              <a:gd name="adj" fmla="val 13726"/>
            </a:avLst>
          </a:prstGeom>
          <a:solidFill>
            <a:srgbClr val="CAD92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500">
              <a:solidFill>
                <a:schemeClr val="lt1"/>
              </a:solidFill>
              <a:latin typeface="Segoe UI" panose="020B0502040204020203"/>
              <a:cs typeface="Segoe UI" panose="020B0502040204020203"/>
              <a:sym typeface="Arial" panose="020B0604020202020204"/>
            </a:endParaRPr>
          </a:p>
        </p:txBody>
      </p:sp>
      <p:sp>
        <p:nvSpPr>
          <p:cNvPr id="72" name="Google Shape;361;p37"/>
          <p:cNvSpPr/>
          <p:nvPr userDrawn="1"/>
        </p:nvSpPr>
        <p:spPr>
          <a:xfrm>
            <a:off x="8103169" y="2315181"/>
            <a:ext cx="3316940" cy="3307406"/>
          </a:xfrm>
          <a:prstGeom prst="roundRect">
            <a:avLst>
              <a:gd name="adj" fmla="val 13726"/>
            </a:avLst>
          </a:prstGeom>
          <a:solidFill>
            <a:srgbClr val="087B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500">
              <a:solidFill>
                <a:schemeClr val="lt1"/>
              </a:solidFill>
              <a:latin typeface="Segoe UI" panose="020B0502040204020203"/>
              <a:cs typeface="Segoe UI" panose="020B0502040204020203"/>
              <a:sym typeface="Arial" panose="020B0604020202020204"/>
            </a:endParaRPr>
          </a:p>
        </p:txBody>
      </p:sp>
      <p:sp>
        <p:nvSpPr>
          <p:cNvPr id="8" name="Rectangle 7"/>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9" name="Rectangle 8"/>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0" name="Rectangle 9"/>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1" name="Rectangle 10"/>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2" name="Rectangle 11"/>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3" name="Rectangle 12"/>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4" name="Rectangle 13"/>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5" name="Rectangle 14"/>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16" name="Rectangle 15"/>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17" name="Rectangle 16"/>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18" name="Rectangle 17"/>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19" name="Rectangle 18"/>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0" name="Rectangle 19"/>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sp>
        <p:nvSpPr>
          <p:cNvPr id="16" name="Google Shape;372;p38"/>
          <p:cNvSpPr/>
          <p:nvPr userDrawn="1"/>
        </p:nvSpPr>
        <p:spPr>
          <a:xfrm>
            <a:off x="-3210" y="3079267"/>
            <a:ext cx="12202312" cy="3850311"/>
          </a:xfrm>
          <a:prstGeom prst="rect">
            <a:avLst/>
          </a:prstGeom>
          <a:solidFill>
            <a:srgbClr val="087B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pic>
        <p:nvPicPr>
          <p:cNvPr id="17" name="Google Shape;373;p38" descr="A pattern of blue and green squares&#10;&#10;Description automatically generated"/>
          <p:cNvPicPr preferRelativeResize="0"/>
          <p:nvPr userDrawn="1"/>
        </p:nvPicPr>
        <p:blipFill rotWithShape="1">
          <a:blip r:embed="rId2"/>
          <a:srcRect l="429" t="2019" r="-580" b="2163"/>
          <a:stretch>
            <a:fillRect/>
          </a:stretch>
        </p:blipFill>
        <p:spPr>
          <a:xfrm rot="5400000">
            <a:off x="5470961" y="-3024546"/>
            <a:ext cx="1257832" cy="12215250"/>
          </a:xfrm>
          <a:prstGeom prst="rect">
            <a:avLst/>
          </a:prstGeom>
          <a:noFill/>
          <a:ln>
            <a:noFill/>
          </a:ln>
        </p:spPr>
      </p:pic>
      <p:pic>
        <p:nvPicPr>
          <p:cNvPr id="18" name="Google Shape;374;p38" descr="A blue text on a black background&#10;&#10;Description automatically generated"/>
          <p:cNvPicPr preferRelativeResize="0"/>
          <p:nvPr userDrawn="1"/>
        </p:nvPicPr>
        <p:blipFill rotWithShape="1">
          <a:blip r:embed="rId3"/>
          <a:srcRect/>
          <a:stretch>
            <a:fillRect/>
          </a:stretch>
        </p:blipFill>
        <p:spPr>
          <a:xfrm>
            <a:off x="9318093" y="444761"/>
            <a:ext cx="2102016" cy="465771"/>
          </a:xfrm>
          <a:prstGeom prst="rect">
            <a:avLst/>
          </a:prstGeom>
          <a:noFill/>
          <a:ln>
            <a:noFill/>
          </a:ln>
        </p:spPr>
      </p:pic>
      <p:pic>
        <p:nvPicPr>
          <p:cNvPr id="20" name="Google Shape;376;p38" descr="A blue and yellow squares on a black background&#10;&#10;Description automatically generated"/>
          <p:cNvPicPr preferRelativeResize="0"/>
          <p:nvPr userDrawn="1"/>
        </p:nvPicPr>
        <p:blipFill rotWithShape="1">
          <a:blip r:embed="rId4"/>
          <a:srcRect t="49906" r="49470" b="-418"/>
          <a:stretch>
            <a:fillRect/>
          </a:stretch>
        </p:blipFill>
        <p:spPr>
          <a:xfrm rot="-5400000">
            <a:off x="-2041" y="3268"/>
            <a:ext cx="852506" cy="851981"/>
          </a:xfrm>
          <a:prstGeom prst="rect">
            <a:avLst/>
          </a:prstGeom>
          <a:noFill/>
          <a:ln>
            <a:noFill/>
          </a:ln>
        </p:spPr>
      </p:pic>
      <p:sp>
        <p:nvSpPr>
          <p:cNvPr id="35" name="Title 1"/>
          <p:cNvSpPr>
            <a:spLocks noGrp="1"/>
          </p:cNvSpPr>
          <p:nvPr>
            <p:ph type="title" hasCustomPrompt="1"/>
          </p:nvPr>
        </p:nvSpPr>
        <p:spPr>
          <a:xfrm>
            <a:off x="2085967" y="910532"/>
            <a:ext cx="8009107" cy="776639"/>
          </a:xfrm>
          <a:prstGeom prst="rect">
            <a:avLst/>
          </a:prstGeom>
        </p:spPr>
        <p:txBody>
          <a:bodyPr anchor="b"/>
          <a:lstStyle>
            <a:lvl1pPr algn="ctr">
              <a:defRPr sz="4400">
                <a:solidFill>
                  <a:srgbClr val="00B9AD"/>
                </a:solidFill>
                <a:latin typeface="VAGRounded BT" panose="020F0702020204020204" pitchFamily="34" charset="0"/>
              </a:defRPr>
            </a:lvl1pPr>
          </a:lstStyle>
          <a:p>
            <a:r>
              <a:rPr lang="en-US"/>
              <a:t>LOREM IPSUM</a:t>
            </a:r>
            <a:endParaRPr lang="en-US"/>
          </a:p>
        </p:txBody>
      </p:sp>
      <p:sp>
        <p:nvSpPr>
          <p:cNvPr id="36" name="Picture Placeholder 16"/>
          <p:cNvSpPr>
            <a:spLocks noGrp="1"/>
          </p:cNvSpPr>
          <p:nvPr>
            <p:ph type="pic" sz="quarter" idx="11"/>
          </p:nvPr>
        </p:nvSpPr>
        <p:spPr>
          <a:xfrm>
            <a:off x="849215" y="1983721"/>
            <a:ext cx="3080759" cy="2191092"/>
          </a:xfrm>
          <a:prstGeom prst="roundRect">
            <a:avLst>
              <a:gd name="adj" fmla="val 16882"/>
            </a:avLst>
          </a:prstGeom>
          <a:blipFill dpi="0" rotWithShape="1">
            <a:blip r:embed="rId5"/>
            <a:srcRect/>
            <a:stretch>
              <a:fillRect l="-9000" r="-11000"/>
            </a:stretch>
          </a:blipFill>
        </p:spPr>
        <p:txBody>
          <a:bodyPr/>
          <a:lstStyle>
            <a:lvl1pPr>
              <a:defRPr>
                <a:noFill/>
              </a:defRPr>
            </a:lvl1pPr>
          </a:lstStyle>
          <a:p>
            <a:endParaRPr lang="en-US"/>
          </a:p>
        </p:txBody>
      </p:sp>
      <p:sp>
        <p:nvSpPr>
          <p:cNvPr id="37" name="Picture Placeholder 16"/>
          <p:cNvSpPr>
            <a:spLocks noGrp="1"/>
          </p:cNvSpPr>
          <p:nvPr>
            <p:ph type="pic" sz="quarter" idx="12"/>
          </p:nvPr>
        </p:nvSpPr>
        <p:spPr>
          <a:xfrm>
            <a:off x="4550140" y="1983721"/>
            <a:ext cx="3080759" cy="2191092"/>
          </a:xfrm>
          <a:prstGeom prst="roundRect">
            <a:avLst>
              <a:gd name="adj" fmla="val 16882"/>
            </a:avLst>
          </a:prstGeom>
          <a:blipFill dpi="0" rotWithShape="1">
            <a:blip r:embed="rId5"/>
            <a:srcRect/>
            <a:stretch>
              <a:fillRect l="-9000" r="-11000"/>
            </a:stretch>
          </a:blipFill>
        </p:spPr>
        <p:txBody>
          <a:bodyPr/>
          <a:lstStyle>
            <a:lvl1pPr>
              <a:defRPr>
                <a:noFill/>
              </a:defRPr>
            </a:lvl1pPr>
          </a:lstStyle>
          <a:p>
            <a:endParaRPr lang="en-US"/>
          </a:p>
        </p:txBody>
      </p:sp>
      <p:sp>
        <p:nvSpPr>
          <p:cNvPr id="38" name="Picture Placeholder 16"/>
          <p:cNvSpPr>
            <a:spLocks noGrp="1"/>
          </p:cNvSpPr>
          <p:nvPr>
            <p:ph type="pic" sz="quarter" idx="13"/>
          </p:nvPr>
        </p:nvSpPr>
        <p:spPr>
          <a:xfrm>
            <a:off x="8251065" y="1983721"/>
            <a:ext cx="3080759" cy="2191092"/>
          </a:xfrm>
          <a:prstGeom prst="roundRect">
            <a:avLst>
              <a:gd name="adj" fmla="val 16882"/>
            </a:avLst>
          </a:prstGeom>
          <a:blipFill dpi="0" rotWithShape="1">
            <a:blip r:embed="rId5"/>
            <a:srcRect/>
            <a:stretch>
              <a:fillRect l="-9000" r="-11000"/>
            </a:stretch>
          </a:blipFill>
        </p:spPr>
        <p:txBody>
          <a:bodyPr/>
          <a:lstStyle>
            <a:lvl1pPr>
              <a:defRPr>
                <a:noFill/>
              </a:defRPr>
            </a:lvl1pPr>
          </a:lstStyle>
          <a:p>
            <a:endParaRPr lang="en-US"/>
          </a:p>
        </p:txBody>
      </p:sp>
      <p:sp>
        <p:nvSpPr>
          <p:cNvPr id="10" name="Rectangle 9"/>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1" name="Rectangle 10"/>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2" name="Rectangle 11"/>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3" name="Rectangle 12"/>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4" name="Rectangle 13"/>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5" name="Rectangle 14"/>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9" name="Rectangle 18"/>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1" name="Rectangle 20"/>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23" name="Picture Placeholder 2"/>
          <p:cNvSpPr>
            <a:spLocks noGrp="1"/>
          </p:cNvSpPr>
          <p:nvPr>
            <p:ph type="pic" sz="quarter" idx="11"/>
          </p:nvPr>
        </p:nvSpPr>
        <p:spPr>
          <a:xfrm>
            <a:off x="512152" y="3494284"/>
            <a:ext cx="5422783" cy="2805222"/>
          </a:xfrm>
          <a:prstGeom prst="roundRect">
            <a:avLst>
              <a:gd name="adj" fmla="val 15973"/>
            </a:avLst>
          </a:prstGeom>
          <a:blipFill dpi="0" rotWithShape="1">
            <a:blip r:embed="rId2"/>
            <a:srcRect/>
            <a:stretch>
              <a:fillRect t="-5000" b="-19000"/>
            </a:stretch>
          </a:blipFill>
        </p:spPr>
        <p:txBody>
          <a:bodyPr/>
          <a:lstStyle>
            <a:lvl1pPr>
              <a:defRPr>
                <a:noFill/>
              </a:defRPr>
            </a:lvl1pPr>
          </a:lstStyle>
          <a:p>
            <a:endParaRPr lang="en-US"/>
          </a:p>
        </p:txBody>
      </p:sp>
      <p:sp>
        <p:nvSpPr>
          <p:cNvPr id="3" name="Picture Placeholder 2"/>
          <p:cNvSpPr>
            <a:spLocks noGrp="1"/>
          </p:cNvSpPr>
          <p:nvPr>
            <p:ph type="pic" sz="quarter" idx="10"/>
          </p:nvPr>
        </p:nvSpPr>
        <p:spPr>
          <a:xfrm>
            <a:off x="6245648" y="522046"/>
            <a:ext cx="5422783" cy="2805222"/>
          </a:xfrm>
          <a:prstGeom prst="roundRect">
            <a:avLst>
              <a:gd name="adj" fmla="val 15973"/>
            </a:avLst>
          </a:prstGeom>
          <a:blipFill dpi="0" rotWithShape="1">
            <a:blip r:embed="rId3"/>
            <a:srcRect/>
            <a:stretch>
              <a:fillRect t="-3000" b="-11000"/>
            </a:stretch>
          </a:blipFill>
        </p:spPr>
        <p:txBody>
          <a:bodyPr/>
          <a:lstStyle>
            <a:lvl1pPr>
              <a:defRPr>
                <a:noFill/>
              </a:defRPr>
            </a:lvl1pPr>
          </a:lstStyle>
          <a:p>
            <a:endParaRPr lang="en-US"/>
          </a:p>
        </p:txBody>
      </p:sp>
      <p:sp>
        <p:nvSpPr>
          <p:cNvPr id="14" name="Title 1"/>
          <p:cNvSpPr>
            <a:spLocks noGrp="1"/>
          </p:cNvSpPr>
          <p:nvPr>
            <p:ph type="title" hasCustomPrompt="1"/>
          </p:nvPr>
        </p:nvSpPr>
        <p:spPr>
          <a:xfrm>
            <a:off x="2159540" y="794381"/>
            <a:ext cx="3775396" cy="2085819"/>
          </a:xfrm>
          <a:prstGeom prst="rect">
            <a:avLst/>
          </a:prstGeom>
        </p:spPr>
        <p:txBody>
          <a:bodyPr anchor="b"/>
          <a:lstStyle>
            <a:lvl1pPr algn="r">
              <a:defRPr sz="7200">
                <a:solidFill>
                  <a:srgbClr val="00B9AD"/>
                </a:solidFill>
                <a:latin typeface="VAGRounded BT" panose="020F0702020204020204" pitchFamily="34" charset="0"/>
              </a:defRPr>
            </a:lvl1pPr>
          </a:lstStyle>
          <a:p>
            <a:r>
              <a:rPr lang="en-US"/>
              <a:t>LOREM IPSUM</a:t>
            </a:r>
            <a:endParaRPr lang="en-US"/>
          </a:p>
        </p:txBody>
      </p:sp>
      <p:sp>
        <p:nvSpPr>
          <p:cNvPr id="15" name="Text Placeholder 3"/>
          <p:cNvSpPr>
            <a:spLocks noGrp="1"/>
          </p:cNvSpPr>
          <p:nvPr>
            <p:ph type="body" sz="half" idx="2" hasCustomPrompt="1"/>
          </p:nvPr>
        </p:nvSpPr>
        <p:spPr>
          <a:xfrm>
            <a:off x="6400800" y="3674296"/>
            <a:ext cx="5019308" cy="2084477"/>
          </a:xfrm>
          <a:prstGeom prst="rect">
            <a:avLst/>
          </a:prstGeom>
        </p:spPr>
        <p:txBody>
          <a:bodyPr/>
          <a:lstStyle>
            <a:lvl1pPr marL="0" marR="0" indent="0" algn="just" rtl="0">
              <a:lnSpc>
                <a:spcPct val="100000"/>
              </a:lnSpc>
              <a:spcBef>
                <a:spcPts val="0"/>
              </a:spcBef>
              <a:spcAft>
                <a:spcPts val="0"/>
              </a:spcAft>
              <a:buNone/>
              <a:defRPr sz="1600" b="0" i="0">
                <a:solidFill>
                  <a:srgbClr val="71716F"/>
                </a:solidFill>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just" rtl="0">
              <a:spcBef>
                <a:spcPts val="0"/>
              </a:spcBef>
              <a:spcAft>
                <a:spcPts val="0"/>
              </a:spcAft>
              <a:buNone/>
            </a:pPr>
            <a:r>
              <a:rPr lang="en-US" sz="1800">
                <a:solidFill>
                  <a:srgbClr val="696A69"/>
                </a:solidFill>
                <a:latin typeface="Segoe UI" panose="020B0502040204020203"/>
                <a:ea typeface="Quattrocento Sans"/>
                <a:cs typeface="Quattrocento Sans"/>
                <a:sym typeface="Quattrocento Sans"/>
              </a:rPr>
              <a:t>Lorem ipsum dolor sit </a:t>
            </a:r>
            <a:r>
              <a:rPr lang="en-US" sz="1800" err="1">
                <a:solidFill>
                  <a:srgbClr val="696A69"/>
                </a:solidFill>
                <a:latin typeface="Segoe UI" panose="020B0502040204020203"/>
                <a:ea typeface="Quattrocento Sans"/>
                <a:cs typeface="Quattrocento Sans"/>
                <a:sym typeface="Quattrocento Sans"/>
              </a:rPr>
              <a:t>amet</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consectetur</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adipiscing</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elit</a:t>
            </a:r>
            <a:r>
              <a:rPr lang="en-US" sz="1800">
                <a:solidFill>
                  <a:srgbClr val="696A69"/>
                </a:solidFill>
                <a:latin typeface="Segoe UI" panose="020B0502040204020203"/>
                <a:ea typeface="Quattrocento Sans"/>
                <a:cs typeface="Quattrocento Sans"/>
                <a:sym typeface="Quattrocento Sans"/>
              </a:rPr>
              <a:t>. Maecenas </a:t>
            </a:r>
            <a:r>
              <a:rPr lang="en-US" sz="1800" err="1">
                <a:solidFill>
                  <a:srgbClr val="696A69"/>
                </a:solidFill>
                <a:latin typeface="Segoe UI" panose="020B0502040204020203"/>
                <a:ea typeface="Quattrocento Sans"/>
                <a:cs typeface="Quattrocento Sans"/>
                <a:sym typeface="Quattrocento Sans"/>
              </a:rPr>
              <a:t>varius</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arcu</a:t>
            </a:r>
            <a:r>
              <a:rPr lang="en-US" sz="1800">
                <a:solidFill>
                  <a:srgbClr val="696A69"/>
                </a:solidFill>
                <a:latin typeface="Segoe UI" panose="020B0502040204020203"/>
                <a:ea typeface="Quattrocento Sans"/>
                <a:cs typeface="Quattrocento Sans"/>
                <a:sym typeface="Quattrocento Sans"/>
              </a:rPr>
              <a:t> at </a:t>
            </a:r>
            <a:r>
              <a:rPr lang="en-US" sz="1800" err="1">
                <a:solidFill>
                  <a:srgbClr val="696A69"/>
                </a:solidFill>
                <a:latin typeface="Segoe UI" panose="020B0502040204020203"/>
                <a:ea typeface="Quattrocento Sans"/>
                <a:cs typeface="Quattrocento Sans"/>
                <a:sym typeface="Quattrocento Sans"/>
              </a:rPr>
              <a:t>nulla</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dignissim</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eget</a:t>
            </a:r>
            <a:r>
              <a:rPr lang="en-US" sz="1800">
                <a:solidFill>
                  <a:srgbClr val="696A69"/>
                </a:solidFill>
                <a:latin typeface="Segoe UI" panose="020B0502040204020203"/>
                <a:ea typeface="Quattrocento Sans"/>
                <a:cs typeface="Quattrocento Sans"/>
                <a:sym typeface="Quattrocento Sans"/>
              </a:rPr>
              <a:t> fermentum </a:t>
            </a:r>
            <a:r>
              <a:rPr lang="en-US" sz="1800" err="1">
                <a:solidFill>
                  <a:srgbClr val="696A69"/>
                </a:solidFill>
                <a:latin typeface="Segoe UI" panose="020B0502040204020203"/>
                <a:ea typeface="Quattrocento Sans"/>
                <a:cs typeface="Quattrocento Sans"/>
                <a:sym typeface="Quattrocento Sans"/>
              </a:rPr>
              <a:t>quam</a:t>
            </a:r>
            <a:r>
              <a:rPr lang="en-US" sz="1800">
                <a:solidFill>
                  <a:srgbClr val="696A69"/>
                </a:solidFill>
                <a:latin typeface="Segoe UI" panose="020B0502040204020203"/>
                <a:ea typeface="Quattrocento Sans"/>
                <a:cs typeface="Quattrocento Sans"/>
                <a:sym typeface="Quattrocento Sans"/>
              </a:rPr>
              <a:t> tempus. Vestibulum </a:t>
            </a:r>
            <a:r>
              <a:rPr lang="en-US" sz="1800" err="1">
                <a:solidFill>
                  <a:srgbClr val="696A69"/>
                </a:solidFill>
                <a:latin typeface="Segoe UI" panose="020B0502040204020203"/>
                <a:ea typeface="Quattrocento Sans"/>
                <a:cs typeface="Quattrocento Sans"/>
                <a:sym typeface="Quattrocento Sans"/>
              </a:rPr>
              <a:t>tempor</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hendrerit</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nibh</a:t>
            </a:r>
            <a:r>
              <a:rPr lang="en-US" sz="1800">
                <a:solidFill>
                  <a:srgbClr val="696A69"/>
                </a:solidFill>
                <a:latin typeface="Segoe UI" panose="020B0502040204020203"/>
                <a:ea typeface="Quattrocento Sans"/>
                <a:cs typeface="Quattrocento Sans"/>
                <a:sym typeface="Quattrocento Sans"/>
              </a:rPr>
              <a:t>, sit </a:t>
            </a:r>
            <a:r>
              <a:rPr lang="en-US" sz="1800" err="1">
                <a:solidFill>
                  <a:srgbClr val="696A69"/>
                </a:solidFill>
                <a:latin typeface="Segoe UI" panose="020B0502040204020203"/>
                <a:ea typeface="Quattrocento Sans"/>
                <a:cs typeface="Quattrocento Sans"/>
                <a:sym typeface="Quattrocento Sans"/>
              </a:rPr>
              <a:t>amet</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tincidunt</a:t>
            </a:r>
            <a:r>
              <a:rPr lang="en-US" sz="1800">
                <a:solidFill>
                  <a:srgbClr val="696A69"/>
                </a:solidFill>
                <a:latin typeface="Segoe UI" panose="020B0502040204020203"/>
                <a:ea typeface="Quattrocento Sans"/>
                <a:cs typeface="Quattrocento Sans"/>
                <a:sym typeface="Quattrocento Sans"/>
              </a:rPr>
              <a:t> ex </a:t>
            </a:r>
            <a:r>
              <a:rPr lang="en-US" sz="1800" err="1">
                <a:solidFill>
                  <a:srgbClr val="696A69"/>
                </a:solidFill>
                <a:latin typeface="Segoe UI" panose="020B0502040204020203"/>
                <a:ea typeface="Quattrocento Sans"/>
                <a:cs typeface="Quattrocento Sans"/>
                <a:sym typeface="Quattrocento Sans"/>
              </a:rPr>
              <a:t>accumsan</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eu</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Aenean</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hendrerit</a:t>
            </a:r>
            <a:r>
              <a:rPr lang="en-US" sz="1800">
                <a:solidFill>
                  <a:srgbClr val="696A69"/>
                </a:solidFill>
                <a:latin typeface="Segoe UI" panose="020B0502040204020203"/>
                <a:ea typeface="Quattrocento Sans"/>
                <a:cs typeface="Quattrocento Sans"/>
                <a:sym typeface="Quattrocento Sans"/>
              </a:rPr>
              <a:t> non dolor sit </a:t>
            </a:r>
            <a:r>
              <a:rPr lang="en-US" sz="1800" err="1">
                <a:solidFill>
                  <a:srgbClr val="696A69"/>
                </a:solidFill>
                <a:latin typeface="Segoe UI" panose="020B0502040204020203"/>
                <a:ea typeface="Quattrocento Sans"/>
                <a:cs typeface="Quattrocento Sans"/>
                <a:sym typeface="Quattrocento Sans"/>
              </a:rPr>
              <a:t>amet</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rhoncus</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Nulla</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nec</a:t>
            </a:r>
            <a:r>
              <a:rPr lang="en-US" sz="1800">
                <a:solidFill>
                  <a:srgbClr val="696A69"/>
                </a:solidFill>
                <a:latin typeface="Segoe UI" panose="020B0502040204020203"/>
                <a:ea typeface="Quattrocento Sans"/>
                <a:cs typeface="Quattrocento Sans"/>
                <a:sym typeface="Quattrocento Sans"/>
              </a:rPr>
              <a:t> dui </a:t>
            </a:r>
            <a:r>
              <a:rPr lang="en-US" sz="1800" err="1">
                <a:solidFill>
                  <a:srgbClr val="696A69"/>
                </a:solidFill>
                <a:latin typeface="Segoe UI" panose="020B0502040204020203"/>
                <a:ea typeface="Quattrocento Sans"/>
                <a:cs typeface="Quattrocento Sans"/>
                <a:sym typeface="Quattrocento Sans"/>
              </a:rPr>
              <a:t>placerat</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facilisis</a:t>
            </a:r>
            <a:r>
              <a:rPr lang="en-US" sz="1800">
                <a:solidFill>
                  <a:srgbClr val="696A69"/>
                </a:solidFill>
                <a:latin typeface="Segoe UI" panose="020B0502040204020203"/>
                <a:ea typeface="Quattrocento Sans"/>
                <a:cs typeface="Quattrocento Sans"/>
                <a:sym typeface="Quattrocento Sans"/>
              </a:rPr>
              <a:t> libero </a:t>
            </a:r>
            <a:r>
              <a:rPr lang="en-US" sz="1800" err="1">
                <a:solidFill>
                  <a:srgbClr val="696A69"/>
                </a:solidFill>
                <a:latin typeface="Segoe UI" panose="020B0502040204020203"/>
                <a:ea typeface="Quattrocento Sans"/>
                <a:cs typeface="Quattrocento Sans"/>
                <a:sym typeface="Quattrocento Sans"/>
              </a:rPr>
              <a:t>quis</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sollicitudin</a:t>
            </a:r>
            <a:r>
              <a:rPr lang="en-US" sz="1800">
                <a:solidFill>
                  <a:srgbClr val="696A69"/>
                </a:solidFill>
                <a:latin typeface="Segoe UI" panose="020B0502040204020203"/>
                <a:ea typeface="Quattrocento Sans"/>
                <a:cs typeface="Quattrocento Sans"/>
                <a:sym typeface="Quattrocento Sans"/>
              </a:rPr>
              <a:t> </a:t>
            </a:r>
            <a:r>
              <a:rPr lang="en-US" sz="1800" err="1">
                <a:solidFill>
                  <a:srgbClr val="696A69"/>
                </a:solidFill>
                <a:latin typeface="Segoe UI" panose="020B0502040204020203"/>
                <a:ea typeface="Quattrocento Sans"/>
                <a:cs typeface="Quattrocento Sans"/>
                <a:sym typeface="Quattrocento Sans"/>
              </a:rPr>
              <a:t>tellus</a:t>
            </a:r>
            <a:r>
              <a:rPr lang="en-US" sz="1800">
                <a:solidFill>
                  <a:srgbClr val="696A69"/>
                </a:solidFill>
                <a:latin typeface="Segoe UI" panose="020B0502040204020203"/>
                <a:ea typeface="Quattrocento Sans"/>
                <a:cs typeface="Quattrocento Sans"/>
                <a:sym typeface="Quattrocento Sans"/>
              </a:rPr>
              <a:t>.</a:t>
            </a:r>
            <a:endParaRPr lang="en-US" sz="1800">
              <a:solidFill>
                <a:srgbClr val="696A69"/>
              </a:solidFill>
              <a:latin typeface="Segoe UI" panose="020B0502040204020203"/>
              <a:ea typeface="Quattrocento Sans"/>
              <a:cs typeface="Quattrocento Sans"/>
            </a:endParaRPr>
          </a:p>
        </p:txBody>
      </p:sp>
      <p:pic>
        <p:nvPicPr>
          <p:cNvPr id="9" name="Google Shape;388;p39"/>
          <p:cNvPicPr preferRelativeResize="0"/>
          <p:nvPr userDrawn="1"/>
        </p:nvPicPr>
        <p:blipFill rotWithShape="1">
          <a:blip r:embed="rId4"/>
          <a:srcRect t="49906" r="49470" b="-418"/>
          <a:stretch>
            <a:fillRect/>
          </a:stretch>
        </p:blipFill>
        <p:spPr>
          <a:xfrm>
            <a:off x="11353253" y="-4203"/>
            <a:ext cx="852506" cy="851981"/>
          </a:xfrm>
          <a:prstGeom prst="rect">
            <a:avLst/>
          </a:prstGeom>
          <a:noFill/>
          <a:ln>
            <a:noFill/>
          </a:ln>
        </p:spPr>
      </p:pic>
      <p:pic>
        <p:nvPicPr>
          <p:cNvPr id="12" name="Google Shape;390;p39" descr="A blue text on a black background&#10;&#10;Description automatically generated"/>
          <p:cNvPicPr preferRelativeResize="0"/>
          <p:nvPr userDrawn="1"/>
        </p:nvPicPr>
        <p:blipFill rotWithShape="1">
          <a:blip r:embed="rId5"/>
          <a:srcRect/>
          <a:stretch>
            <a:fillRect/>
          </a:stretch>
        </p:blipFill>
        <p:spPr>
          <a:xfrm>
            <a:off x="9318093" y="5970674"/>
            <a:ext cx="2102016" cy="465771"/>
          </a:xfrm>
          <a:prstGeom prst="rect">
            <a:avLst/>
          </a:prstGeom>
          <a:noFill/>
          <a:ln>
            <a:noFill/>
          </a:ln>
        </p:spPr>
      </p:pic>
      <p:pic>
        <p:nvPicPr>
          <p:cNvPr id="22" name="Google Shape;394;p39"/>
          <p:cNvPicPr preferRelativeResize="0"/>
          <p:nvPr userDrawn="1"/>
        </p:nvPicPr>
        <p:blipFill rotWithShape="1">
          <a:blip r:embed="rId4"/>
          <a:srcRect l="50703" r="-738"/>
          <a:stretch>
            <a:fillRect/>
          </a:stretch>
        </p:blipFill>
        <p:spPr>
          <a:xfrm>
            <a:off x="5076" y="529307"/>
            <a:ext cx="1251890" cy="2516820"/>
          </a:xfrm>
          <a:prstGeom prst="rect">
            <a:avLst/>
          </a:prstGeom>
          <a:noFill/>
          <a:ln>
            <a:noFill/>
          </a:ln>
        </p:spPr>
      </p:pic>
      <p:sp>
        <p:nvSpPr>
          <p:cNvPr id="10" name="Rectangle 9"/>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1" name="Rectangle 10"/>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3" name="Rectangle 12"/>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6" name="Rectangle 15"/>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7" name="Rectangle 16"/>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8" name="Rectangle 17"/>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9" name="Rectangle 18"/>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0" name="Rectangle 19"/>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1" name="Rectangle 20"/>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4" name="Rectangle 23"/>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5" name="Rectangle 24"/>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6" name="Rectangle 25"/>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7" name="Rectangle 26"/>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10" name="Google Shape;399;p40" descr="A blue text on a black background&#10;&#10;Description automatically generated"/>
          <p:cNvPicPr preferRelativeResize="0"/>
          <p:nvPr userDrawn="1"/>
        </p:nvPicPr>
        <p:blipFill rotWithShape="1">
          <a:blip r:embed="rId2"/>
          <a:srcRect/>
          <a:stretch>
            <a:fillRect/>
          </a:stretch>
        </p:blipFill>
        <p:spPr>
          <a:xfrm>
            <a:off x="9318093" y="444761"/>
            <a:ext cx="2102016" cy="465771"/>
          </a:xfrm>
          <a:prstGeom prst="rect">
            <a:avLst/>
          </a:prstGeom>
          <a:noFill/>
          <a:ln>
            <a:noFill/>
          </a:ln>
        </p:spPr>
      </p:pic>
      <p:pic>
        <p:nvPicPr>
          <p:cNvPr id="13" name="Google Shape;401;p40" descr="A blue and yellow squares on a black background&#10;&#10;Description automatically generated"/>
          <p:cNvPicPr preferRelativeResize="0"/>
          <p:nvPr userDrawn="1"/>
        </p:nvPicPr>
        <p:blipFill rotWithShape="1">
          <a:blip r:embed="rId3"/>
          <a:srcRect t="49906" r="49470" b="-418"/>
          <a:stretch>
            <a:fillRect/>
          </a:stretch>
        </p:blipFill>
        <p:spPr>
          <a:xfrm rot="-5400000">
            <a:off x="-2041" y="3268"/>
            <a:ext cx="852506" cy="851981"/>
          </a:xfrm>
          <a:prstGeom prst="rect">
            <a:avLst/>
          </a:prstGeom>
          <a:noFill/>
          <a:ln>
            <a:noFill/>
          </a:ln>
        </p:spPr>
      </p:pic>
      <p:pic>
        <p:nvPicPr>
          <p:cNvPr id="5" name="Google Shape;401;p40" descr="A blue and yellow squares on a black background&#10;&#10;Description automatically generated"/>
          <p:cNvPicPr preferRelativeResize="0"/>
          <p:nvPr userDrawn="1"/>
        </p:nvPicPr>
        <p:blipFill rotWithShape="1">
          <a:blip r:embed="rId3"/>
          <a:srcRect t="49906" r="49470" b="-418"/>
          <a:stretch>
            <a:fillRect/>
          </a:stretch>
        </p:blipFill>
        <p:spPr>
          <a:xfrm rot="5400000">
            <a:off x="11339756" y="6005756"/>
            <a:ext cx="852506" cy="851981"/>
          </a:xfrm>
          <a:prstGeom prst="rect">
            <a:avLst/>
          </a:prstGeom>
          <a:noFill/>
          <a:ln>
            <a:noFill/>
          </a:ln>
        </p:spPr>
      </p:pic>
      <p:sp>
        <p:nvSpPr>
          <p:cNvPr id="6" name="Rectangle 5"/>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7" name="Rectangle 6"/>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8" name="Rectangle 7"/>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9" name="Rectangle 8"/>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1" name="Rectangle 10"/>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2" name="Rectangle 11"/>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4" name="Rectangle 13"/>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5" name="Rectangle 14"/>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16" name="Rectangle 15"/>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17" name="Rectangle 16"/>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18" name="Rectangle 17"/>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19" name="Rectangle 18"/>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0" name="Rectangle 19"/>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Title and Content">
    <p:spTree>
      <p:nvGrpSpPr>
        <p:cNvPr id="1" name=""/>
        <p:cNvGrpSpPr/>
        <p:nvPr/>
      </p:nvGrpSpPr>
      <p:grpSpPr>
        <a:xfrm>
          <a:off x="0" y="0"/>
          <a:ext cx="0" cy="0"/>
          <a:chOff x="0" y="0"/>
          <a:chExt cx="0" cy="0"/>
        </a:xfrm>
      </p:grpSpPr>
      <p:pic>
        <p:nvPicPr>
          <p:cNvPr id="11" name="Google Shape;400;p40"/>
          <p:cNvPicPr preferRelativeResize="0"/>
          <p:nvPr userDrawn="1"/>
        </p:nvPicPr>
        <p:blipFill rotWithShape="1">
          <a:blip r:embed="rId2"/>
          <a:srcRect t="49906" r="49470" b="-418"/>
          <a:stretch>
            <a:fillRect/>
          </a:stretch>
        </p:blipFill>
        <p:spPr>
          <a:xfrm>
            <a:off x="11353253" y="-4203"/>
            <a:ext cx="852506" cy="851981"/>
          </a:xfrm>
          <a:prstGeom prst="rect">
            <a:avLst/>
          </a:prstGeom>
          <a:noFill/>
          <a:ln>
            <a:noFill/>
          </a:ln>
        </p:spPr>
      </p:pic>
      <p:pic>
        <p:nvPicPr>
          <p:cNvPr id="13" name="Google Shape;401;p40" descr="A blue and yellow squares on a black background&#10;&#10;Description automatically generated"/>
          <p:cNvPicPr preferRelativeResize="0"/>
          <p:nvPr userDrawn="1"/>
        </p:nvPicPr>
        <p:blipFill rotWithShape="1">
          <a:blip r:embed="rId2"/>
          <a:srcRect t="49906" r="49470" b="-418"/>
          <a:stretch>
            <a:fillRect/>
          </a:stretch>
        </p:blipFill>
        <p:spPr>
          <a:xfrm rot="-5400000">
            <a:off x="-2041" y="3268"/>
            <a:ext cx="852506" cy="851981"/>
          </a:xfrm>
          <a:prstGeom prst="rect">
            <a:avLst/>
          </a:prstGeom>
          <a:noFill/>
          <a:ln>
            <a:noFill/>
          </a:ln>
        </p:spPr>
      </p:pic>
      <p:pic>
        <p:nvPicPr>
          <p:cNvPr id="5" name="Google Shape;390;p39" descr="A blue text on a black background&#10;&#10;Description automatically generated"/>
          <p:cNvPicPr preferRelativeResize="0"/>
          <p:nvPr userDrawn="1"/>
        </p:nvPicPr>
        <p:blipFill rotWithShape="1">
          <a:blip r:embed="rId3"/>
          <a:srcRect/>
          <a:stretch>
            <a:fillRect/>
          </a:stretch>
        </p:blipFill>
        <p:spPr>
          <a:xfrm>
            <a:off x="9318093" y="5970674"/>
            <a:ext cx="2102016" cy="465771"/>
          </a:xfrm>
          <a:prstGeom prst="rect">
            <a:avLst/>
          </a:prstGeom>
          <a:noFill/>
          <a:ln>
            <a:noFill/>
          </a:ln>
        </p:spPr>
      </p:pic>
      <p:pic>
        <p:nvPicPr>
          <p:cNvPr id="6" name="Google Shape;401;p40" descr="A blue and yellow squares on a black background&#10;&#10;Description automatically generated"/>
          <p:cNvPicPr preferRelativeResize="0"/>
          <p:nvPr userDrawn="1"/>
        </p:nvPicPr>
        <p:blipFill rotWithShape="1">
          <a:blip r:embed="rId2"/>
          <a:srcRect t="49906" r="49470" b="-418"/>
          <a:stretch>
            <a:fillRect/>
          </a:stretch>
        </p:blipFill>
        <p:spPr>
          <a:xfrm rot="10800000">
            <a:off x="-2303" y="6010454"/>
            <a:ext cx="852506" cy="851981"/>
          </a:xfrm>
          <a:prstGeom prst="rect">
            <a:avLst/>
          </a:prstGeom>
          <a:noFill/>
          <a:ln>
            <a:noFill/>
          </a:ln>
        </p:spPr>
      </p:pic>
      <p:sp>
        <p:nvSpPr>
          <p:cNvPr id="7" name="Rectangle 6"/>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8" name="Rectangle 7"/>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9" name="Rectangle 8"/>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0" name="Rectangle 9"/>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2" name="Rectangle 11"/>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4" name="Rectangle 13"/>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5" name="Rectangle 14"/>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6" name="Rectangle 15"/>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17" name="Rectangle 16"/>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18" name="Rectangle 17"/>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19" name="Rectangle 18"/>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0" name="Rectangle 19"/>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1" name="Rectangle 20"/>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8" name="Google Shape;1261;p42"/>
          <p:cNvPicPr preferRelativeResize="0"/>
          <p:nvPr userDrawn="1"/>
        </p:nvPicPr>
        <p:blipFill rotWithShape="1">
          <a:blip r:embed="rId2"/>
          <a:srcRect t="49906" r="49471" b="-419"/>
          <a:stretch>
            <a:fillRect/>
          </a:stretch>
        </p:blipFill>
        <p:spPr>
          <a:xfrm>
            <a:off x="10985472" y="-4199"/>
            <a:ext cx="1220272" cy="1219520"/>
          </a:xfrm>
          <a:prstGeom prst="rect">
            <a:avLst/>
          </a:prstGeom>
          <a:noFill/>
          <a:ln>
            <a:noFill/>
          </a:ln>
        </p:spPr>
      </p:pic>
      <p:pic>
        <p:nvPicPr>
          <p:cNvPr id="9" name="Google Shape;1262;p42" descr="A blue and yellow squares on a black background&#10;&#10;Description automatically generated"/>
          <p:cNvPicPr preferRelativeResize="0"/>
          <p:nvPr userDrawn="1"/>
        </p:nvPicPr>
        <p:blipFill rotWithShape="1">
          <a:blip r:embed="rId2"/>
          <a:srcRect t="49906" r="49471" b="-419"/>
          <a:stretch>
            <a:fillRect/>
          </a:stretch>
        </p:blipFill>
        <p:spPr>
          <a:xfrm rot="-5400000">
            <a:off x="-2149" y="3371"/>
            <a:ext cx="1208951" cy="1208200"/>
          </a:xfrm>
          <a:prstGeom prst="rect">
            <a:avLst/>
          </a:prstGeom>
          <a:noFill/>
          <a:ln>
            <a:noFill/>
          </a:ln>
        </p:spPr>
      </p:pic>
      <p:pic>
        <p:nvPicPr>
          <p:cNvPr id="10" name="Google Shape;1261;p42"/>
          <p:cNvPicPr preferRelativeResize="0"/>
          <p:nvPr userDrawn="1"/>
        </p:nvPicPr>
        <p:blipFill rotWithShape="1">
          <a:blip r:embed="rId2"/>
          <a:srcRect t="49906" r="49471" b="-419"/>
          <a:stretch>
            <a:fillRect/>
          </a:stretch>
        </p:blipFill>
        <p:spPr>
          <a:xfrm flipV="1">
            <a:off x="10971728" y="5638480"/>
            <a:ext cx="1220272" cy="1219520"/>
          </a:xfrm>
          <a:prstGeom prst="rect">
            <a:avLst/>
          </a:prstGeom>
          <a:noFill/>
          <a:ln>
            <a:noFill/>
          </a:ln>
        </p:spPr>
      </p:pic>
      <p:pic>
        <p:nvPicPr>
          <p:cNvPr id="12" name="Google Shape;1262;p42" descr="A blue and yellow squares on a black background&#10;&#10;Description automatically generated"/>
          <p:cNvPicPr preferRelativeResize="0"/>
          <p:nvPr userDrawn="1"/>
        </p:nvPicPr>
        <p:blipFill rotWithShape="1">
          <a:blip r:embed="rId2"/>
          <a:srcRect t="49906" r="49471" b="-419"/>
          <a:stretch>
            <a:fillRect/>
          </a:stretch>
        </p:blipFill>
        <p:spPr>
          <a:xfrm rot="5400000" flipV="1">
            <a:off x="-375" y="5649424"/>
            <a:ext cx="1208951" cy="1208200"/>
          </a:xfrm>
          <a:prstGeom prst="rect">
            <a:avLst/>
          </a:prstGeom>
          <a:noFill/>
          <a:ln>
            <a:noFill/>
          </a:ln>
        </p:spPr>
      </p:pic>
      <p:sp>
        <p:nvSpPr>
          <p:cNvPr id="14" name="Google Shape;97;p1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solidFill>
                  <a:srgbClr val="00B6AA"/>
                </a:solidFill>
                <a:latin typeface="VAGRounded BT" panose="020F0702020204020204" pitchFamily="34" charset="0"/>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 name="Google Shape;98;p15"/>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sz="2400" b="0" i="0">
                <a:solidFill>
                  <a:srgbClr val="696A69"/>
                </a:solidFill>
                <a:latin typeface="Segoe UI" panose="020B0502040204020203" pitchFamily="34" charset="0"/>
                <a:cs typeface="Segoe UI" panose="020B0502040204020203" pitchFamily="34" charset="0"/>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p:txBody>
      </p:sp>
      <p:sp>
        <p:nvSpPr>
          <p:cNvPr id="11" name="Rectangle 10"/>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3" name="Rectangle 12"/>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6" name="Rectangle 15"/>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7" name="Rectangle 16"/>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8" name="Rectangle 17"/>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9" name="Rectangle 18"/>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0" name="Rectangle 19"/>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1" name="Rectangle 20"/>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_Title and Content">
    <p:spTree>
      <p:nvGrpSpPr>
        <p:cNvPr id="1" name=""/>
        <p:cNvGrpSpPr/>
        <p:nvPr/>
      </p:nvGrpSpPr>
      <p:grpSpPr>
        <a:xfrm>
          <a:off x="0" y="0"/>
          <a:ext cx="0" cy="0"/>
          <a:chOff x="0" y="0"/>
          <a:chExt cx="0" cy="0"/>
        </a:xfrm>
      </p:grpSpPr>
      <p:sp>
        <p:nvSpPr>
          <p:cNvPr id="8" name="Google Shape;1267;p43"/>
          <p:cNvSpPr/>
          <p:nvPr userDrawn="1"/>
        </p:nvSpPr>
        <p:spPr>
          <a:xfrm>
            <a:off x="0" y="0"/>
            <a:ext cx="12192000" cy="6858000"/>
          </a:xfrm>
          <a:prstGeom prst="rect">
            <a:avLst/>
          </a:prstGeom>
          <a:solidFill>
            <a:srgbClr val="02B9A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909090"/>
              </a:solidFill>
              <a:latin typeface="Calibri" panose="020F0502020204030204"/>
              <a:ea typeface="Calibri" panose="020F0502020204030204"/>
              <a:cs typeface="Calibri" panose="020F0502020204030204"/>
              <a:sym typeface="Calibri" panose="020F0502020204030204"/>
            </a:endParaRPr>
          </a:p>
        </p:txBody>
      </p:sp>
      <p:pic>
        <p:nvPicPr>
          <p:cNvPr id="9" name="Google Shape;184;p26" descr="A white and black design&#10;&#10;Description automatically generated"/>
          <p:cNvPicPr preferRelativeResize="0"/>
          <p:nvPr userDrawn="1"/>
        </p:nvPicPr>
        <p:blipFill rotWithShape="1">
          <a:blip r:embed="rId2">
            <a:alphaModFix amt="35000"/>
          </a:blip>
          <a:srcRect l="292" t="50087" r="50064" b="-315"/>
          <a:stretch>
            <a:fillRect/>
          </a:stretch>
        </p:blipFill>
        <p:spPr>
          <a:xfrm>
            <a:off x="10937362" y="-3266"/>
            <a:ext cx="1256903" cy="1271680"/>
          </a:xfrm>
          <a:prstGeom prst="rect">
            <a:avLst/>
          </a:prstGeom>
          <a:noFill/>
          <a:ln>
            <a:noFill/>
          </a:ln>
        </p:spPr>
      </p:pic>
      <p:pic>
        <p:nvPicPr>
          <p:cNvPr id="10" name="Google Shape;184;p26" descr="A white and black design&#10;&#10;Description automatically generated"/>
          <p:cNvPicPr preferRelativeResize="0"/>
          <p:nvPr userDrawn="1"/>
        </p:nvPicPr>
        <p:blipFill rotWithShape="1">
          <a:blip r:embed="rId2">
            <a:alphaModFix amt="35000"/>
          </a:blip>
          <a:srcRect l="292" t="50087" r="50064" b="-315"/>
          <a:stretch>
            <a:fillRect/>
          </a:stretch>
        </p:blipFill>
        <p:spPr>
          <a:xfrm rot="-5400000">
            <a:off x="7937" y="-7937"/>
            <a:ext cx="1256903" cy="1271680"/>
          </a:xfrm>
          <a:prstGeom prst="rect">
            <a:avLst/>
          </a:prstGeom>
          <a:noFill/>
          <a:ln>
            <a:noFill/>
          </a:ln>
        </p:spPr>
      </p:pic>
      <p:pic>
        <p:nvPicPr>
          <p:cNvPr id="12" name="Google Shape;184;p26" descr="A white and black design&#10;&#10;Description automatically generated"/>
          <p:cNvPicPr preferRelativeResize="0"/>
          <p:nvPr userDrawn="1"/>
        </p:nvPicPr>
        <p:blipFill rotWithShape="1">
          <a:blip r:embed="rId2">
            <a:alphaModFix amt="35000"/>
          </a:blip>
          <a:srcRect l="292" t="50087" r="50064" b="-315"/>
          <a:stretch>
            <a:fillRect/>
          </a:stretch>
        </p:blipFill>
        <p:spPr>
          <a:xfrm flipV="1">
            <a:off x="10937362" y="5586320"/>
            <a:ext cx="1256903" cy="1271680"/>
          </a:xfrm>
          <a:prstGeom prst="rect">
            <a:avLst/>
          </a:prstGeom>
          <a:noFill/>
          <a:ln>
            <a:noFill/>
          </a:ln>
        </p:spPr>
      </p:pic>
      <p:pic>
        <p:nvPicPr>
          <p:cNvPr id="14" name="Google Shape;184;p26" descr="A white and black design&#10;&#10;Description automatically generated"/>
          <p:cNvPicPr preferRelativeResize="0"/>
          <p:nvPr userDrawn="1"/>
        </p:nvPicPr>
        <p:blipFill rotWithShape="1">
          <a:blip r:embed="rId2">
            <a:alphaModFix amt="35000"/>
          </a:blip>
          <a:srcRect l="292" t="50087" r="50064" b="-315"/>
          <a:stretch>
            <a:fillRect/>
          </a:stretch>
        </p:blipFill>
        <p:spPr>
          <a:xfrm rot="5400000" flipV="1">
            <a:off x="7937" y="5581649"/>
            <a:ext cx="1256903" cy="1271680"/>
          </a:xfrm>
          <a:prstGeom prst="rect">
            <a:avLst/>
          </a:prstGeom>
          <a:noFill/>
          <a:ln>
            <a:noFill/>
          </a:ln>
        </p:spPr>
      </p:pic>
      <p:sp>
        <p:nvSpPr>
          <p:cNvPr id="15" name="Google Shape;97;p1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solidFill>
                  <a:schemeClr val="bg1"/>
                </a:solidFill>
                <a:latin typeface="VAGRounded BT" panose="020F0702020204020204" pitchFamily="34" charset="0"/>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6" name="Google Shape;98;p15"/>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sz="2400" b="0" i="0">
                <a:solidFill>
                  <a:schemeClr val="bg1"/>
                </a:solidFill>
                <a:latin typeface="Segoe UI" panose="020B0502040204020203" pitchFamily="34" charset="0"/>
                <a:cs typeface="Segoe UI" panose="020B0502040204020203" pitchFamily="34" charset="0"/>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p:txBody>
      </p:sp>
      <p:sp>
        <p:nvSpPr>
          <p:cNvPr id="11" name="Rectangle 10"/>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3" name="Rectangle 12"/>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7" name="Rectangle 16"/>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8" name="Rectangle 17"/>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9" name="Rectangle 18"/>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20" name="Rectangle 19"/>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1" name="Rectangle 20"/>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2" name="Rectangle 21"/>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3" name="Rectangle 22"/>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4" name="Rectangle 23"/>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5" name="Rectangle 24"/>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6" name="Rectangle 25"/>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7" name="Rectangle 26"/>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
        <p:nvSpPr>
          <p:cNvPr id="9" name="Rectangle 8"/>
          <p:cNvSpPr/>
          <p:nvPr userDrawn="1"/>
        </p:nvSpPr>
        <p:spPr>
          <a:xfrm>
            <a:off x="-16933" y="-16934"/>
            <a:ext cx="3331633" cy="6898641"/>
          </a:xfrm>
          <a:prstGeom prst="rect">
            <a:avLst/>
          </a:prstGeom>
          <a:solidFill>
            <a:srgbClr val="15A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lide Number Placeholder 7"/>
          <p:cNvSpPr>
            <a:spLocks noGrp="1"/>
          </p:cNvSpPr>
          <p:nvPr>
            <p:ph type="sldNum" sz="quarter" idx="10"/>
          </p:nvPr>
        </p:nvSpPr>
        <p:spPr>
          <a:xfrm>
            <a:off x="9138139" y="6286012"/>
            <a:ext cx="2743200" cy="365125"/>
          </a:xfrm>
        </p:spPr>
        <p:txBody>
          <a:bodyPr/>
          <a:lstStyle>
            <a:lvl1pPr>
              <a:defRPr>
                <a:solidFill>
                  <a:schemeClr val="tx2">
                    <a:lumMod val="50000"/>
                    <a:lumOff val="50000"/>
                  </a:schemeClr>
                </a:solidFill>
              </a:defRPr>
            </a:lvl1pPr>
          </a:lstStyle>
          <a:p>
            <a:endParaRPr lang="en-US"/>
          </a:p>
        </p:txBody>
      </p:sp>
      <p:sp>
        <p:nvSpPr>
          <p:cNvPr id="5" name="Content Placeholder 4"/>
          <p:cNvSpPr>
            <a:spLocks noGrp="1"/>
          </p:cNvSpPr>
          <p:nvPr>
            <p:ph sz="quarter" idx="12" hasCustomPrompt="1"/>
          </p:nvPr>
        </p:nvSpPr>
        <p:spPr>
          <a:xfrm>
            <a:off x="106752" y="1845469"/>
            <a:ext cx="3031067" cy="3167063"/>
          </a:xfrm>
          <a:prstGeom prst="rect">
            <a:avLst/>
          </a:prstGeom>
        </p:spPr>
        <p:txBody>
          <a:bodyPr anchor="ctr"/>
          <a:lstStyle>
            <a:lvl1pPr marL="0" indent="0" algn="ctr">
              <a:buNone/>
              <a:defRPr sz="2400" i="0">
                <a:solidFill>
                  <a:schemeClr val="bg1"/>
                </a:solidFill>
                <a:latin typeface="Century Gothic" panose="020B0502020202020204" pitchFamily="34" charset="0"/>
              </a:defRPr>
            </a:lvl1pPr>
          </a:lstStyle>
          <a:p>
            <a:pPr lvl="0"/>
            <a:r>
              <a:rPr lang="en-US"/>
              <a:t>Click to add topics</a:t>
            </a:r>
            <a:endParaRPr lang="en-US"/>
          </a:p>
        </p:txBody>
      </p:sp>
      <p:sp>
        <p:nvSpPr>
          <p:cNvPr id="10" name="Text Placeholder 16"/>
          <p:cNvSpPr>
            <a:spLocks noGrp="1"/>
          </p:cNvSpPr>
          <p:nvPr>
            <p:ph type="body" sz="quarter" idx="13" hasCustomPrompt="1"/>
          </p:nvPr>
        </p:nvSpPr>
        <p:spPr>
          <a:xfrm>
            <a:off x="3574003" y="6431871"/>
            <a:ext cx="4279900" cy="219266"/>
          </a:xfrm>
          <a:prstGeom prst="rect">
            <a:avLst/>
          </a:prstGeom>
        </p:spPr>
        <p:txBody>
          <a:bodyPr anchor="ctr"/>
          <a:lstStyle>
            <a:lvl1pPr marL="0" indent="0">
              <a:buNone/>
              <a:defRPr sz="1000" b="0" i="0">
                <a:solidFill>
                  <a:schemeClr val="tx2">
                    <a:lumMod val="75000"/>
                    <a:lumOff val="25000"/>
                  </a:schemeClr>
                </a:solidFill>
                <a:latin typeface="Segoe UI" panose="020B0502040204020203" pitchFamily="34" charset="0"/>
                <a:cs typeface="Segoe UI" panose="020B0502040204020203" pitchFamily="34" charset="0"/>
              </a:defRPr>
            </a:lvl1pPr>
          </a:lstStyle>
          <a:p>
            <a:pPr lvl="0"/>
            <a:r>
              <a:rPr lang="en-US"/>
              <a:t>Click to add sources</a:t>
            </a:r>
            <a:endParaRPr lang="en-US"/>
          </a:p>
        </p:txBody>
      </p:sp>
      <p:sp>
        <p:nvSpPr>
          <p:cNvPr id="11" name="Title 1"/>
          <p:cNvSpPr>
            <a:spLocks noGrp="1"/>
          </p:cNvSpPr>
          <p:nvPr>
            <p:ph type="title" hasCustomPrompt="1"/>
          </p:nvPr>
        </p:nvSpPr>
        <p:spPr>
          <a:xfrm>
            <a:off x="3574003" y="546312"/>
            <a:ext cx="7068057" cy="767409"/>
          </a:xfrm>
          <a:prstGeom prst="rect">
            <a:avLst/>
          </a:prstGeom>
        </p:spPr>
        <p:txBody>
          <a:bodyPr/>
          <a:lstStyle>
            <a:lvl1pPr algn="l">
              <a:defRPr sz="4400" b="0" i="0">
                <a:solidFill>
                  <a:srgbClr val="00B6AA"/>
                </a:solidFill>
                <a:latin typeface="VAGRounded BT" panose="020F0702020204020204" pitchFamily="34" charset="0"/>
                <a:cs typeface="Segoe UI" panose="020B0502040204020203" pitchFamily="34" charset="0"/>
              </a:defRPr>
            </a:lvl1pPr>
          </a:lstStyle>
          <a:p>
            <a:r>
              <a:rPr lang="en-US"/>
              <a:t>Click to edit title</a:t>
            </a:r>
            <a:endParaRPr lang="en-US"/>
          </a:p>
        </p:txBody>
      </p:sp>
      <p:sp>
        <p:nvSpPr>
          <p:cNvPr id="12" name="Text Placeholder 14"/>
          <p:cNvSpPr>
            <a:spLocks noGrp="1"/>
          </p:cNvSpPr>
          <p:nvPr>
            <p:ph type="body" sz="quarter" idx="11" hasCustomPrompt="1"/>
          </p:nvPr>
        </p:nvSpPr>
        <p:spPr>
          <a:xfrm>
            <a:off x="3574003" y="1459166"/>
            <a:ext cx="8193088" cy="605449"/>
          </a:xfrm>
          <a:prstGeom prst="rect">
            <a:avLst/>
          </a:prstGeom>
        </p:spPr>
        <p:txBody>
          <a:bodyPr/>
          <a:lstStyle>
            <a:lvl1pPr marL="0" indent="0">
              <a:buNone/>
              <a:defRPr sz="1800" b="0" i="0">
                <a:solidFill>
                  <a:srgbClr val="696A69"/>
                </a:solidFill>
                <a:latin typeface="Segoe UI" panose="020B0502040204020203" pitchFamily="34" charset="0"/>
                <a:cs typeface="Segoe UI" panose="020B0502040204020203" pitchFamily="34" charset="0"/>
              </a:defRPr>
            </a:lvl1pPr>
          </a:lstStyle>
          <a:p>
            <a:pPr lvl="0"/>
            <a:r>
              <a:rPr lang="en-US"/>
              <a:t>Click to edit subtitle</a:t>
            </a:r>
            <a:endParaRPr lang="en-US"/>
          </a:p>
        </p:txBody>
      </p:sp>
      <p:sp>
        <p:nvSpPr>
          <p:cNvPr id="3" name="Text Placeholder 2"/>
          <p:cNvSpPr>
            <a:spLocks noGrp="1"/>
          </p:cNvSpPr>
          <p:nvPr>
            <p:ph type="body" sz="quarter" idx="14" hasCustomPrompt="1"/>
          </p:nvPr>
        </p:nvSpPr>
        <p:spPr>
          <a:xfrm>
            <a:off x="3574003" y="2210060"/>
            <a:ext cx="8193088" cy="3554982"/>
          </a:xfrm>
          <a:prstGeom prst="rect">
            <a:avLst/>
          </a:prstGeom>
        </p:spPr>
        <p:txBody>
          <a:bodyPr anchor="ctr"/>
          <a:lstStyle>
            <a:lvl1pPr marL="228600" indent="-228600">
              <a:buFont typeface="Wingdings" panose="05000000000000000000" pitchFamily="2" charset="2"/>
              <a:buChar char="§"/>
              <a:defRPr sz="2400" b="0" i="0">
                <a:solidFill>
                  <a:srgbClr val="696A69"/>
                </a:solidFill>
                <a:latin typeface="Segoe UI" panose="020B0502040204020203" pitchFamily="34" charset="0"/>
                <a:cs typeface="Segoe UI" panose="020B0502040204020203" pitchFamily="34" charset="0"/>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topic titles</a:t>
            </a:r>
            <a:endParaRPr lang="en-US"/>
          </a:p>
        </p:txBody>
      </p:sp>
      <p:pic>
        <p:nvPicPr>
          <p:cNvPr id="2" name="Picture 1"/>
          <p:cNvPicPr>
            <a:picLocks noChangeAspect="1"/>
          </p:cNvPicPr>
          <p:nvPr userDrawn="1"/>
        </p:nvPicPr>
        <p:blipFill>
          <a:blip r:embed="rId2"/>
          <a:stretch>
            <a:fillRect/>
          </a:stretch>
        </p:blipFill>
        <p:spPr>
          <a:xfrm>
            <a:off x="10997269" y="-12368"/>
            <a:ext cx="1194731" cy="1194731"/>
          </a:xfrm>
          <a:prstGeom prst="rect">
            <a:avLst/>
          </a:prstGeom>
        </p:spPr>
      </p:pic>
      <p:pic>
        <p:nvPicPr>
          <p:cNvPr id="6" name="Picture 5"/>
          <p:cNvPicPr>
            <a:picLocks noChangeAspect="1"/>
          </p:cNvPicPr>
          <p:nvPr userDrawn="1"/>
        </p:nvPicPr>
        <p:blipFill>
          <a:blip r:embed="rId2"/>
          <a:stretch>
            <a:fillRect/>
          </a:stretch>
        </p:blipFill>
        <p:spPr>
          <a:xfrm>
            <a:off x="11681670" y="1071043"/>
            <a:ext cx="539721" cy="539721"/>
          </a:xfrm>
          <a:prstGeom prst="rect">
            <a:avLst/>
          </a:prstGeom>
        </p:spPr>
      </p:pic>
      <p:pic>
        <p:nvPicPr>
          <p:cNvPr id="13" name="Google Shape;390;p39" descr="A blue text on a black background&#10;&#10;Description automatically generated"/>
          <p:cNvPicPr preferRelativeResize="0"/>
          <p:nvPr userDrawn="1"/>
        </p:nvPicPr>
        <p:blipFill rotWithShape="1">
          <a:blip r:embed="rId3"/>
          <a:srcRect/>
          <a:stretch>
            <a:fillRect/>
          </a:stretch>
        </p:blipFill>
        <p:spPr>
          <a:xfrm>
            <a:off x="9318093" y="5970674"/>
            <a:ext cx="2102016" cy="465771"/>
          </a:xfrm>
          <a:prstGeom prst="rect">
            <a:avLst/>
          </a:prstGeom>
          <a:noFill/>
          <a:ln>
            <a:noFill/>
          </a:ln>
        </p:spPr>
      </p:pic>
      <p:sp>
        <p:nvSpPr>
          <p:cNvPr id="14" name="Rectangle 13"/>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15" name="Rectangle 14"/>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16" name="Rectangle 15"/>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17" name="Rectangle 16"/>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8" name="Rectangle 17"/>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9" name="Rectangle 18"/>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20" name="Rectangle 19"/>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21" name="Rectangle 20"/>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22" name="Rectangle 21"/>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23" name="Rectangle 22"/>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24" name="Rectangle 23"/>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25" name="Rectangle 24"/>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6" name="Rectangle 25"/>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pic>
        <p:nvPicPr>
          <p:cNvPr id="11" name="Google Shape;400;p40"/>
          <p:cNvPicPr preferRelativeResize="0"/>
          <p:nvPr userDrawn="1"/>
        </p:nvPicPr>
        <p:blipFill rotWithShape="1">
          <a:blip r:embed="rId2"/>
          <a:srcRect t="49906" r="49470" b="-418"/>
          <a:stretch>
            <a:fillRect/>
          </a:stretch>
        </p:blipFill>
        <p:spPr>
          <a:xfrm>
            <a:off x="11353253" y="-4203"/>
            <a:ext cx="852506" cy="851981"/>
          </a:xfrm>
          <a:prstGeom prst="rect">
            <a:avLst/>
          </a:prstGeom>
          <a:noFill/>
          <a:ln>
            <a:noFill/>
          </a:ln>
        </p:spPr>
      </p:pic>
      <p:pic>
        <p:nvPicPr>
          <p:cNvPr id="13" name="Google Shape;401;p40" descr="A blue and yellow squares on a black background&#10;&#10;Description automatically generated"/>
          <p:cNvPicPr preferRelativeResize="0"/>
          <p:nvPr userDrawn="1"/>
        </p:nvPicPr>
        <p:blipFill rotWithShape="1">
          <a:blip r:embed="rId2"/>
          <a:srcRect t="49906" r="49470" b="-418"/>
          <a:stretch>
            <a:fillRect/>
          </a:stretch>
        </p:blipFill>
        <p:spPr>
          <a:xfrm rot="-5400000">
            <a:off x="-2041" y="3268"/>
            <a:ext cx="852506" cy="851981"/>
          </a:xfrm>
          <a:prstGeom prst="rect">
            <a:avLst/>
          </a:prstGeom>
          <a:noFill/>
          <a:ln>
            <a:noFill/>
          </a:ln>
        </p:spPr>
      </p:pic>
      <p:pic>
        <p:nvPicPr>
          <p:cNvPr id="5" name="Picture 4" descr="A pattern of blue and yellow squares&#10;&#10;Description automatically generated"/>
          <p:cNvPicPr>
            <a:picLocks noChangeAspect="1"/>
          </p:cNvPicPr>
          <p:nvPr userDrawn="1"/>
        </p:nvPicPr>
        <p:blipFill rotWithShape="1">
          <a:blip r:embed="rId3"/>
          <a:srcRect r="-75" b="30291"/>
          <a:stretch>
            <a:fillRect/>
          </a:stretch>
        </p:blipFill>
        <p:spPr>
          <a:xfrm>
            <a:off x="-2754" y="4920867"/>
            <a:ext cx="12201240" cy="1933526"/>
          </a:xfrm>
          <a:prstGeom prst="rect">
            <a:avLst/>
          </a:prstGeom>
          <a:ln>
            <a:noFill/>
          </a:ln>
        </p:spPr>
      </p:pic>
      <p:sp>
        <p:nvSpPr>
          <p:cNvPr id="6" name="Rectangle 5"/>
          <p:cNvSpPr>
            <a:spLocks noChangeAspect="1"/>
          </p:cNvSpPr>
          <p:nvPr userDrawn="1"/>
        </p:nvSpPr>
        <p:spPr>
          <a:xfrm>
            <a:off x="12337720" y="58427"/>
            <a:ext cx="1825753" cy="490426"/>
          </a:xfrm>
          <a:prstGeom prst="rect">
            <a:avLst/>
          </a:prstGeom>
          <a:solidFill>
            <a:srgbClr val="00737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100 31 46 8</a:t>
            </a:r>
            <a:endParaRPr lang="en-US">
              <a:latin typeface="Segoe UI" panose="020B0502040204020203"/>
              <a:cs typeface="Segoe UI" panose="020B0502040204020203"/>
            </a:endParaRPr>
          </a:p>
        </p:txBody>
      </p:sp>
      <p:sp>
        <p:nvSpPr>
          <p:cNvPr id="7" name="Rectangle 6"/>
          <p:cNvSpPr>
            <a:spLocks noChangeAspect="1"/>
          </p:cNvSpPr>
          <p:nvPr userDrawn="1"/>
        </p:nvSpPr>
        <p:spPr>
          <a:xfrm>
            <a:off x="12337719" y="566952"/>
            <a:ext cx="1825753" cy="490426"/>
          </a:xfrm>
          <a:prstGeom prst="rect">
            <a:avLst/>
          </a:prstGeom>
          <a:solidFill>
            <a:srgbClr val="16AF9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75 0 45 0</a:t>
            </a:r>
            <a:endParaRPr lang="en-US" sz="1400"/>
          </a:p>
        </p:txBody>
      </p:sp>
      <p:sp>
        <p:nvSpPr>
          <p:cNvPr id="8" name="Rectangle 7"/>
          <p:cNvSpPr>
            <a:spLocks noChangeAspect="1"/>
          </p:cNvSpPr>
          <p:nvPr userDrawn="1"/>
        </p:nvSpPr>
        <p:spPr>
          <a:xfrm>
            <a:off x="12337718" y="1073255"/>
            <a:ext cx="1825753" cy="490426"/>
          </a:xfrm>
          <a:prstGeom prst="rect">
            <a:avLst/>
          </a:prstGeom>
          <a:solidFill>
            <a:srgbClr val="43B17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FFFFFF"/>
                </a:solidFill>
                <a:latin typeface="Segoe UI" panose="020B0502040204020203"/>
              </a:rPr>
              <a:t>69 0 68 0</a:t>
            </a:r>
            <a:endParaRPr lang="en-US" sz="1400"/>
          </a:p>
        </p:txBody>
      </p:sp>
      <p:sp>
        <p:nvSpPr>
          <p:cNvPr id="9" name="Rectangle 8"/>
          <p:cNvSpPr>
            <a:spLocks noChangeAspect="1"/>
          </p:cNvSpPr>
          <p:nvPr userDrawn="1"/>
        </p:nvSpPr>
        <p:spPr>
          <a:xfrm>
            <a:off x="12337717" y="1595257"/>
            <a:ext cx="1825753" cy="490426"/>
          </a:xfrm>
          <a:prstGeom prst="rect">
            <a:avLst/>
          </a:prstGeom>
          <a:solidFill>
            <a:srgbClr val="06B3B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74 0 21 0</a:t>
            </a:r>
            <a:endParaRPr lang="en-US" sz="1400"/>
          </a:p>
        </p:txBody>
      </p:sp>
      <p:sp>
        <p:nvSpPr>
          <p:cNvPr id="10" name="Rectangle 9"/>
          <p:cNvSpPr>
            <a:spLocks noChangeAspect="1"/>
          </p:cNvSpPr>
          <p:nvPr userDrawn="1"/>
        </p:nvSpPr>
        <p:spPr>
          <a:xfrm>
            <a:off x="12337716" y="2115357"/>
            <a:ext cx="1825753" cy="490426"/>
          </a:xfrm>
          <a:prstGeom prst="rect">
            <a:avLst/>
          </a:prstGeom>
          <a:solidFill>
            <a:srgbClr val="E4872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3 52 100 0</a:t>
            </a:r>
            <a:endParaRPr lang="en-US" sz="1400"/>
          </a:p>
        </p:txBody>
      </p:sp>
      <p:sp>
        <p:nvSpPr>
          <p:cNvPr id="12" name="Rectangle 11"/>
          <p:cNvSpPr>
            <a:spLocks noChangeAspect="1"/>
          </p:cNvSpPr>
          <p:nvPr userDrawn="1"/>
        </p:nvSpPr>
        <p:spPr>
          <a:xfrm>
            <a:off x="12337716" y="2637359"/>
            <a:ext cx="1825753" cy="490426"/>
          </a:xfrm>
          <a:prstGeom prst="rect">
            <a:avLst/>
          </a:prstGeom>
          <a:solidFill>
            <a:srgbClr val="C3B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Segoe UI" panose="020B0502040204020203"/>
                <a:cs typeface="Arial" panose="020B0604020202020204"/>
              </a:rPr>
              <a:t>17 11 100 0</a:t>
            </a:r>
            <a:endParaRPr lang="en-US">
              <a:latin typeface="Segoe UI" panose="020B0502040204020203"/>
              <a:cs typeface="Segoe UI" panose="020B0502040204020203"/>
            </a:endParaRPr>
          </a:p>
        </p:txBody>
      </p:sp>
      <p:sp>
        <p:nvSpPr>
          <p:cNvPr id="14" name="Rectangle 13"/>
          <p:cNvSpPr>
            <a:spLocks noChangeAspect="1"/>
          </p:cNvSpPr>
          <p:nvPr userDrawn="1"/>
        </p:nvSpPr>
        <p:spPr>
          <a:xfrm>
            <a:off x="12337715" y="3159361"/>
            <a:ext cx="1825753" cy="490426"/>
          </a:xfrm>
          <a:prstGeom prst="rect">
            <a:avLst/>
          </a:prstGeom>
          <a:solidFill>
            <a:srgbClr val="D2DB2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20 0 100 0</a:t>
            </a:r>
            <a:endParaRPr lang="en-US" sz="1400"/>
          </a:p>
        </p:txBody>
      </p:sp>
      <p:sp>
        <p:nvSpPr>
          <p:cNvPr id="15" name="Rectangle 14"/>
          <p:cNvSpPr>
            <a:spLocks noChangeAspect="1"/>
          </p:cNvSpPr>
          <p:nvPr userDrawn="1"/>
        </p:nvSpPr>
        <p:spPr>
          <a:xfrm>
            <a:off x="12337714" y="3691987"/>
            <a:ext cx="1825753" cy="490426"/>
          </a:xfrm>
          <a:prstGeom prst="rect">
            <a:avLst/>
          </a:prstGeom>
          <a:solidFill>
            <a:srgbClr val="F4F7C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lumMod val="75000"/>
                    <a:lumOff val="25000"/>
                  </a:schemeClr>
                </a:solidFill>
                <a:latin typeface="Segoe UI" panose="020B0502040204020203"/>
              </a:rPr>
              <a:t>244 247 194</a:t>
            </a:r>
            <a:endParaRPr lang="en-US" sz="1400">
              <a:solidFill>
                <a:schemeClr val="tx1">
                  <a:lumMod val="75000"/>
                  <a:lumOff val="25000"/>
                </a:schemeClr>
              </a:solidFill>
            </a:endParaRPr>
          </a:p>
        </p:txBody>
      </p:sp>
      <p:sp>
        <p:nvSpPr>
          <p:cNvPr id="16" name="Rectangle 15"/>
          <p:cNvSpPr>
            <a:spLocks noChangeAspect="1"/>
          </p:cNvSpPr>
          <p:nvPr userDrawn="1"/>
        </p:nvSpPr>
        <p:spPr>
          <a:xfrm>
            <a:off x="12337713" y="4225564"/>
            <a:ext cx="1825753" cy="490426"/>
          </a:xfrm>
          <a:prstGeom prst="rect">
            <a:avLst/>
          </a:prstGeom>
          <a:solidFill>
            <a:srgbClr val="BFBFB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191 191 191</a:t>
            </a:r>
            <a:endParaRPr lang="en-US" sz="1400"/>
          </a:p>
        </p:txBody>
      </p:sp>
      <p:sp>
        <p:nvSpPr>
          <p:cNvPr id="17" name="Rectangle 16"/>
          <p:cNvSpPr>
            <a:spLocks noChangeAspect="1"/>
          </p:cNvSpPr>
          <p:nvPr userDrawn="1"/>
        </p:nvSpPr>
        <p:spPr>
          <a:xfrm>
            <a:off x="12337712" y="4761363"/>
            <a:ext cx="1825753" cy="490426"/>
          </a:xfrm>
          <a:prstGeom prst="rect">
            <a:avLst/>
          </a:prstGeom>
          <a:solidFill>
            <a:srgbClr val="8989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45 38 39 3</a:t>
            </a:r>
            <a:endParaRPr lang="en-US" sz="1400"/>
          </a:p>
        </p:txBody>
      </p:sp>
      <p:sp>
        <p:nvSpPr>
          <p:cNvPr id="18" name="Rectangle 17"/>
          <p:cNvSpPr>
            <a:spLocks noChangeAspect="1"/>
          </p:cNvSpPr>
          <p:nvPr userDrawn="1"/>
        </p:nvSpPr>
        <p:spPr>
          <a:xfrm>
            <a:off x="12337711" y="5269888"/>
            <a:ext cx="1825753" cy="490426"/>
          </a:xfrm>
          <a:prstGeom prst="rect">
            <a:avLst/>
          </a:prstGeom>
          <a:solidFill>
            <a:srgbClr val="63625E"/>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58 50 51 19</a:t>
            </a:r>
            <a:endParaRPr lang="en-US" sz="1400"/>
          </a:p>
        </p:txBody>
      </p:sp>
      <p:sp>
        <p:nvSpPr>
          <p:cNvPr id="19" name="Rectangle 18"/>
          <p:cNvSpPr>
            <a:spLocks noChangeAspect="1"/>
          </p:cNvSpPr>
          <p:nvPr userDrawn="1"/>
        </p:nvSpPr>
        <p:spPr>
          <a:xfrm>
            <a:off x="12337711" y="5790936"/>
            <a:ext cx="1825753" cy="490426"/>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Segoe UI" panose="020B0502040204020203"/>
                <a:cs typeface="Segoe UI" panose="020B0502040204020203"/>
              </a:rPr>
              <a:t>192 0 0</a:t>
            </a:r>
            <a:endParaRPr lang="en-US" sz="1400"/>
          </a:p>
        </p:txBody>
      </p:sp>
      <p:sp>
        <p:nvSpPr>
          <p:cNvPr id="20" name="Rectangle 19"/>
          <p:cNvSpPr>
            <a:spLocks noChangeAspect="1"/>
          </p:cNvSpPr>
          <p:nvPr userDrawn="1"/>
        </p:nvSpPr>
        <p:spPr>
          <a:xfrm>
            <a:off x="12337711" y="6320562"/>
            <a:ext cx="1825753" cy="490426"/>
          </a:xfrm>
          <a:prstGeom prst="rect">
            <a:avLst/>
          </a:prstGeom>
          <a:solidFill>
            <a:srgbClr val="C7ED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rgbClr val="087B6D"/>
                </a:solidFill>
                <a:latin typeface="Segoe UI" panose="020B0502040204020203"/>
                <a:cs typeface="Segoe UI" panose="020B0502040204020203"/>
              </a:rPr>
              <a:t>199 237 235</a:t>
            </a:r>
            <a:endParaRPr lang="en-US" sz="1400">
              <a:solidFill>
                <a:srgbClr val="087B6D"/>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a:xfrm>
            <a:off x="838200" y="6356350"/>
            <a:ext cx="2743200" cy="365125"/>
          </a:xfrm>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a:xfrm>
            <a:off x="4038600" y="6356350"/>
            <a:ext cx="4114800" cy="365125"/>
          </a:xfrm>
        </p:spPr>
        <p:txBody>
          <a:bodyPr/>
          <a:lstStyle/>
          <a:p>
            <a:endParaRPr lang="en-US"/>
          </a:p>
        </p:txBody>
      </p:sp>
      <p:sp>
        <p:nvSpPr>
          <p:cNvPr id="6" name="Slide Number Placeholder 5"/>
          <p:cNvSpPr>
            <a:spLocks noGrp="1"/>
          </p:cNvSpPr>
          <p:nvPr>
            <p:ph type="sldNum" sz="quarter" idx="12"/>
          </p:nvPr>
        </p:nvSpPr>
        <p:spPr>
          <a:xfrm>
            <a:off x="8610600" y="6356350"/>
            <a:ext cx="2743200" cy="365125"/>
          </a:xfrm>
        </p:spPr>
        <p:txBody>
          <a:bodyPr/>
          <a:lstStyle/>
          <a:p>
            <a:fld id="{B3561BA9-CDCF-4958-B8AB-66F3BF063E13}" type="slidenum">
              <a:rPr lang="en-US" smtClean="0"/>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标题 1"/>
          <p:cNvSpPr>
            <a:spLocks noGrp="1"/>
          </p:cNvSpPr>
          <p:nvPr>
            <p:ph type="title"/>
          </p:nvPr>
        </p:nvSpPr>
        <p:spPr>
          <a:xfrm>
            <a:off x="1661160" y="365125"/>
            <a:ext cx="8869680" cy="671195"/>
          </a:xfrm>
        </p:spPr>
        <p:txBody>
          <a:bodyPr/>
          <a:lstStyle>
            <a:lvl1pPr algn="ctr">
              <a:defRPr b="1">
                <a:solidFill>
                  <a:srgbClr val="332D2D"/>
                </a:solidFill>
              </a:defRPr>
            </a:lvl1pPr>
          </a:lstStyle>
          <a:p>
            <a:r>
              <a:rPr lang="zh-CN" altLang="en-US"/>
              <a:t>Click to edit Master title style</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12711BBB-1695-42D8-9491-D28DC7CFDEA6}"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45E6532C-EE3F-40F0-86BE-983BA5E621D0}"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8_Custom Layout 1">
  <p:cSld name="8_Custom Layout 1">
    <p:spTree>
      <p:nvGrpSpPr>
        <p:cNvPr id="1" name="Shape 309"/>
        <p:cNvGrpSpPr/>
        <p:nvPr/>
      </p:nvGrpSpPr>
      <p:grpSpPr>
        <a:xfrm>
          <a:off x="0" y="0"/>
          <a:ext cx="0" cy="0"/>
          <a:chOff x="0" y="0"/>
          <a:chExt cx="0" cy="0"/>
        </a:xfrm>
      </p:grpSpPr>
      <p:sp>
        <p:nvSpPr>
          <p:cNvPr id="310" name="Google Shape;310;g26b35421588_0_295"/>
          <p:cNvSpPr/>
          <p:nvPr/>
        </p:nvSpPr>
        <p:spPr>
          <a:xfrm>
            <a:off x="-16933" y="-16935"/>
            <a:ext cx="3331500" cy="6898500"/>
          </a:xfrm>
          <a:prstGeom prst="rect">
            <a:avLst/>
          </a:prstGeom>
          <a:solidFill>
            <a:srgbClr val="D8D8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900"/>
              <a:buFont typeface="Arial" panose="020B0604020202020204"/>
              <a:buNone/>
            </a:pPr>
            <a:endParaRPr sz="19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pic>
        <p:nvPicPr>
          <p:cNvPr id="311" name="Google Shape;311;g26b35421588_0_295"/>
          <p:cNvPicPr preferRelativeResize="0"/>
          <p:nvPr/>
        </p:nvPicPr>
        <p:blipFill rotWithShape="1">
          <a:blip r:embed="rId2"/>
          <a:srcRect/>
          <a:stretch>
            <a:fillRect/>
          </a:stretch>
        </p:blipFill>
        <p:spPr>
          <a:xfrm>
            <a:off x="10059777" y="6189787"/>
            <a:ext cx="1282299" cy="580292"/>
          </a:xfrm>
          <a:prstGeom prst="rect">
            <a:avLst/>
          </a:prstGeom>
          <a:noFill/>
          <a:ln>
            <a:noFill/>
          </a:ln>
        </p:spPr>
      </p:pic>
      <p:sp>
        <p:nvSpPr>
          <p:cNvPr id="312" name="Google Shape;312;g26b35421588_0_295"/>
          <p:cNvSpPr txBox="1">
            <a:spLocks noGrp="1"/>
          </p:cNvSpPr>
          <p:nvPr>
            <p:ph type="sldNum" idx="12"/>
          </p:nvPr>
        </p:nvSpPr>
        <p:spPr>
          <a:xfrm>
            <a:off x="9138139" y="6286012"/>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1pPr>
            <a:lvl2pPr marL="0" marR="0" lvl="1"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2pPr>
            <a:lvl3pPr marL="0" marR="0" lvl="2"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3pPr>
            <a:lvl4pPr marL="0" marR="0" lvl="3"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4pPr>
            <a:lvl5pPr marL="0" marR="0" lvl="4"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5pPr>
            <a:lvl6pPr marL="0" marR="0" lvl="5"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6pPr>
            <a:lvl7pPr marL="0" marR="0" lvl="6"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7pPr>
            <a:lvl8pPr marL="0" marR="0" lvl="7"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8pPr>
            <a:lvl9pPr marL="0" marR="0" lvl="8" indent="0" algn="r" rtl="0">
              <a:lnSpc>
                <a:spcPct val="100000"/>
              </a:lnSpc>
              <a:spcBef>
                <a:spcPts val="0"/>
              </a:spcBef>
              <a:spcAft>
                <a:spcPts val="0"/>
              </a:spcAft>
              <a:buClr>
                <a:srgbClr val="000000"/>
              </a:buClr>
              <a:buSzPts val="1200"/>
              <a:buFont typeface="Arial" panose="020B0604020202020204"/>
              <a:buNone/>
              <a:defRPr sz="1200" b="0" i="0" u="none" strike="noStrike" cap="none">
                <a:solidFill>
                  <a:srgbClr val="7F7F7F"/>
                </a:solidFill>
                <a:latin typeface="Arial" panose="020B0604020202020204"/>
                <a:ea typeface="Arial" panose="020B0604020202020204"/>
                <a:cs typeface="Arial" panose="020B0604020202020204"/>
                <a:sym typeface="Arial" panose="020B0604020202020204"/>
              </a:defRPr>
            </a:lvl9pPr>
          </a:lstStyle>
          <a:p>
            <a:fld id="{00000000-1234-1234-1234-123412341234}" type="slidenum">
              <a:rPr lang="en-GB" smtClean="0"/>
            </a:fld>
            <a:endParaRPr lang="en-GB"/>
          </a:p>
        </p:txBody>
      </p:sp>
      <p:sp>
        <p:nvSpPr>
          <p:cNvPr id="313" name="Google Shape;313;g26b35421588_0_295"/>
          <p:cNvSpPr txBox="1">
            <a:spLocks noGrp="1"/>
          </p:cNvSpPr>
          <p:nvPr>
            <p:ph type="body" idx="1"/>
          </p:nvPr>
        </p:nvSpPr>
        <p:spPr>
          <a:xfrm>
            <a:off x="111125" y="1845469"/>
            <a:ext cx="3031200" cy="3167100"/>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100"/>
              </a:spcBef>
              <a:spcAft>
                <a:spcPts val="0"/>
              </a:spcAft>
              <a:buClr>
                <a:srgbClr val="595959"/>
              </a:buClr>
              <a:buSzPts val="2400"/>
              <a:buFont typeface="Arial" panose="020B0604020202020204"/>
              <a:buNone/>
              <a:defRPr sz="2400" b="0" i="0" u="none" strike="noStrike" cap="none">
                <a:solidFill>
                  <a:srgbClr val="595959"/>
                </a:solidFill>
                <a:latin typeface="Arial" panose="020B0604020202020204"/>
                <a:ea typeface="Arial" panose="020B0604020202020204"/>
                <a:cs typeface="Arial" panose="020B0604020202020204"/>
                <a:sym typeface="Arial" panose="020B0604020202020204"/>
              </a:defRPr>
            </a:lvl1pPr>
            <a:lvl2pPr marL="914400" marR="0" lvl="1" indent="-381000" algn="l" rtl="0">
              <a:lnSpc>
                <a:spcPct val="90000"/>
              </a:lnSpc>
              <a:spcBef>
                <a:spcPts val="500"/>
              </a:spcBef>
              <a:spcAft>
                <a:spcPts val="0"/>
              </a:spcAft>
              <a:buClr>
                <a:schemeClr val="dk1"/>
              </a:buClr>
              <a:buSzPts val="2400"/>
              <a:buFont typeface="Arial" panose="020B0604020202020204"/>
              <a:buChar char="•"/>
              <a:defRPr sz="2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55600" algn="l" rtl="0">
              <a:lnSpc>
                <a:spcPct val="90000"/>
              </a:lnSpc>
              <a:spcBef>
                <a:spcPts val="500"/>
              </a:spcBef>
              <a:spcAft>
                <a:spcPts val="0"/>
              </a:spcAft>
              <a:buClr>
                <a:schemeClr val="dk1"/>
              </a:buClr>
              <a:buSzPts val="2000"/>
              <a:buFont typeface="Arial" panose="020B0604020202020204"/>
              <a:buChar char="•"/>
              <a:defRPr sz="20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314" name="Google Shape;314;g26b35421588_0_295"/>
          <p:cNvSpPr txBox="1">
            <a:spLocks noGrp="1"/>
          </p:cNvSpPr>
          <p:nvPr>
            <p:ph type="body" idx="2"/>
          </p:nvPr>
        </p:nvSpPr>
        <p:spPr>
          <a:xfrm>
            <a:off x="3880827" y="6414165"/>
            <a:ext cx="4280100" cy="219300"/>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90000"/>
              </a:lnSpc>
              <a:spcBef>
                <a:spcPts val="1100"/>
              </a:spcBef>
              <a:spcAft>
                <a:spcPts val="0"/>
              </a:spcAft>
              <a:buClr>
                <a:srgbClr val="3F3F3F"/>
              </a:buClr>
              <a:buSzPts val="1100"/>
              <a:buFont typeface="Arial" panose="020B0604020202020204"/>
              <a:buNone/>
              <a:defRPr sz="1100" b="0" i="0" u="none" strike="noStrike" cap="none">
                <a:solidFill>
                  <a:srgbClr val="3F3F3F"/>
                </a:solidFill>
                <a:latin typeface="Arial" panose="020B0604020202020204"/>
                <a:ea typeface="Arial" panose="020B0604020202020204"/>
                <a:cs typeface="Arial" panose="020B0604020202020204"/>
                <a:sym typeface="Arial" panose="020B0604020202020204"/>
              </a:defRPr>
            </a:lvl1pPr>
            <a:lvl2pPr marL="914400" marR="0" lvl="1" indent="-381000" algn="l" rtl="0">
              <a:lnSpc>
                <a:spcPct val="90000"/>
              </a:lnSpc>
              <a:spcBef>
                <a:spcPts val="500"/>
              </a:spcBef>
              <a:spcAft>
                <a:spcPts val="0"/>
              </a:spcAft>
              <a:buClr>
                <a:schemeClr val="dk1"/>
              </a:buClr>
              <a:buSzPts val="2400"/>
              <a:buFont typeface="Arial" panose="020B0604020202020204"/>
              <a:buChar char="•"/>
              <a:defRPr sz="2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55600" algn="l" rtl="0">
              <a:lnSpc>
                <a:spcPct val="90000"/>
              </a:lnSpc>
              <a:spcBef>
                <a:spcPts val="500"/>
              </a:spcBef>
              <a:spcAft>
                <a:spcPts val="0"/>
              </a:spcAft>
              <a:buClr>
                <a:schemeClr val="dk1"/>
              </a:buClr>
              <a:buSzPts val="2000"/>
              <a:buFont typeface="Arial" panose="020B0604020202020204"/>
              <a:buChar char="•"/>
              <a:defRPr sz="20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315" name="Google Shape;315;g26b35421588_0_295"/>
          <p:cNvSpPr txBox="1">
            <a:spLocks noGrp="1"/>
          </p:cNvSpPr>
          <p:nvPr>
            <p:ph type="title"/>
          </p:nvPr>
        </p:nvSpPr>
        <p:spPr>
          <a:xfrm>
            <a:off x="3582703" y="169857"/>
            <a:ext cx="8229600" cy="3909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rgbClr val="215150"/>
              </a:buClr>
              <a:buSzPts val="2500"/>
              <a:buFont typeface="Arial" panose="020B0604020202020204"/>
              <a:buNone/>
              <a:defRPr sz="2500" b="1" i="0" u="none" strike="noStrike" cap="none">
                <a:solidFill>
                  <a:srgbClr val="21515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SzPts val="1500"/>
              <a:buFont typeface="Arial" panose="020B0604020202020204"/>
              <a:buNone/>
              <a:defRPr sz="19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p:txBody>
      </p:sp>
      <p:sp>
        <p:nvSpPr>
          <p:cNvPr id="316" name="Google Shape;316;g26b35421588_0_295"/>
          <p:cNvSpPr txBox="1">
            <a:spLocks noGrp="1"/>
          </p:cNvSpPr>
          <p:nvPr>
            <p:ph type="body" idx="3"/>
          </p:nvPr>
        </p:nvSpPr>
        <p:spPr>
          <a:xfrm>
            <a:off x="3574003" y="598743"/>
            <a:ext cx="8229600" cy="3276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100"/>
              </a:spcBef>
              <a:spcAft>
                <a:spcPts val="0"/>
              </a:spcAft>
              <a:buClr>
                <a:srgbClr val="007E78"/>
              </a:buClr>
              <a:buSzPts val="1900"/>
              <a:buFont typeface="Arial" panose="020B0604020202020204"/>
              <a:buNone/>
              <a:defRPr sz="1900" b="0" i="0" u="none" strike="noStrike" cap="none">
                <a:solidFill>
                  <a:srgbClr val="007E78"/>
                </a:solidFill>
                <a:latin typeface="Arial" panose="020B0604020202020204"/>
                <a:ea typeface="Arial" panose="020B0604020202020204"/>
                <a:cs typeface="Arial" panose="020B0604020202020204"/>
                <a:sym typeface="Arial" panose="020B0604020202020204"/>
              </a:defRPr>
            </a:lvl1pPr>
            <a:lvl2pPr marL="914400" marR="0" lvl="1" indent="-381000" algn="l" rtl="0">
              <a:lnSpc>
                <a:spcPct val="90000"/>
              </a:lnSpc>
              <a:spcBef>
                <a:spcPts val="500"/>
              </a:spcBef>
              <a:spcAft>
                <a:spcPts val="0"/>
              </a:spcAft>
              <a:buClr>
                <a:schemeClr val="dk1"/>
              </a:buClr>
              <a:buSzPts val="2400"/>
              <a:buFont typeface="Arial" panose="020B0604020202020204"/>
              <a:buChar char="•"/>
              <a:defRPr sz="2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55600" algn="l" rtl="0">
              <a:lnSpc>
                <a:spcPct val="90000"/>
              </a:lnSpc>
              <a:spcBef>
                <a:spcPts val="500"/>
              </a:spcBef>
              <a:spcAft>
                <a:spcPts val="0"/>
              </a:spcAft>
              <a:buClr>
                <a:schemeClr val="dk1"/>
              </a:buClr>
              <a:buSzPts val="2000"/>
              <a:buFont typeface="Arial" panose="020B0604020202020204"/>
              <a:buChar char="•"/>
              <a:defRPr sz="20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317" name="Google Shape;317;g26b35421588_0_295"/>
          <p:cNvSpPr txBox="1">
            <a:spLocks noGrp="1"/>
          </p:cNvSpPr>
          <p:nvPr>
            <p:ph type="body" idx="4"/>
          </p:nvPr>
        </p:nvSpPr>
        <p:spPr>
          <a:xfrm>
            <a:off x="3638551" y="1842841"/>
            <a:ext cx="8193300" cy="3185700"/>
          </a:xfrm>
          <a:prstGeom prst="rect">
            <a:avLst/>
          </a:prstGeom>
          <a:noFill/>
          <a:ln>
            <a:noFill/>
          </a:ln>
        </p:spPr>
        <p:txBody>
          <a:bodyPr spcFirstLastPara="1" wrap="square" lIns="91425" tIns="45700" rIns="91425" bIns="45700" anchor="ctr" anchorCtr="0">
            <a:noAutofit/>
          </a:bodyPr>
          <a:lstStyle>
            <a:lvl1pPr marL="457200" marR="0" lvl="0" indent="-381000" algn="l" rtl="0">
              <a:lnSpc>
                <a:spcPct val="90000"/>
              </a:lnSpc>
              <a:spcBef>
                <a:spcPts val="1100"/>
              </a:spcBef>
              <a:spcAft>
                <a:spcPts val="0"/>
              </a:spcAft>
              <a:buClr>
                <a:srgbClr val="215150"/>
              </a:buClr>
              <a:buSzPts val="2400"/>
              <a:buFont typeface="Noto Sans Symbols"/>
              <a:buChar char="▪"/>
              <a:defRPr sz="2400" b="0" i="0" u="none" strike="noStrike" cap="none">
                <a:solidFill>
                  <a:srgbClr val="215150"/>
                </a:solidFill>
                <a:latin typeface="Arial" panose="020B0604020202020204"/>
                <a:ea typeface="Arial" panose="020B0604020202020204"/>
                <a:cs typeface="Arial" panose="020B0604020202020204"/>
                <a:sym typeface="Arial" panose="020B0604020202020204"/>
              </a:defRPr>
            </a:lvl1pPr>
            <a:lvl2pPr marL="914400" marR="0" lvl="1" indent="-381000" algn="l" rtl="0">
              <a:lnSpc>
                <a:spcPct val="90000"/>
              </a:lnSpc>
              <a:spcBef>
                <a:spcPts val="500"/>
              </a:spcBef>
              <a:spcAft>
                <a:spcPts val="0"/>
              </a:spcAft>
              <a:buClr>
                <a:schemeClr val="dk1"/>
              </a:buClr>
              <a:buSzPts val="2400"/>
              <a:buFont typeface="Noto Sans Symbols"/>
              <a:buChar char="▪"/>
              <a:defRPr sz="2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55600" algn="l" rtl="0">
              <a:lnSpc>
                <a:spcPct val="90000"/>
              </a:lnSpc>
              <a:spcBef>
                <a:spcPts val="500"/>
              </a:spcBef>
              <a:spcAft>
                <a:spcPts val="0"/>
              </a:spcAft>
              <a:buClr>
                <a:schemeClr val="dk1"/>
              </a:buClr>
              <a:buSzPts val="2000"/>
              <a:buFont typeface="Noto Sans Symbols"/>
              <a:buChar char="▪"/>
              <a:defRPr sz="20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49885" algn="l" rtl="0">
              <a:lnSpc>
                <a:spcPct val="90000"/>
              </a:lnSpc>
              <a:spcBef>
                <a:spcPts val="500"/>
              </a:spcBef>
              <a:spcAft>
                <a:spcPts val="0"/>
              </a:spcAft>
              <a:buClr>
                <a:schemeClr val="dk1"/>
              </a:buClr>
              <a:buSzPts val="1900"/>
              <a:buFont typeface="Noto Sans Symbols"/>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49885" algn="l" rtl="0">
              <a:lnSpc>
                <a:spcPct val="90000"/>
              </a:lnSpc>
              <a:spcBef>
                <a:spcPts val="500"/>
              </a:spcBef>
              <a:spcAft>
                <a:spcPts val="0"/>
              </a:spcAft>
              <a:buClr>
                <a:schemeClr val="dk1"/>
              </a:buClr>
              <a:buSzPts val="1900"/>
              <a:buFont typeface="Noto Sans Symbols"/>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49885" algn="l" rtl="0">
              <a:lnSpc>
                <a:spcPct val="90000"/>
              </a:lnSpc>
              <a:spcBef>
                <a:spcPts val="500"/>
              </a:spcBef>
              <a:spcAft>
                <a:spcPts val="0"/>
              </a:spcAft>
              <a:buClr>
                <a:schemeClr val="dk1"/>
              </a:buClr>
              <a:buSzPts val="1900"/>
              <a:buFont typeface="Arial" panose="020B0604020202020204"/>
              <a:buChar char="•"/>
              <a:defRPr sz="19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3-line">
  <p:cSld name="3-line">
    <p:spTree>
      <p:nvGrpSpPr>
        <p:cNvPr id="1" name="Shape 698"/>
        <p:cNvGrpSpPr/>
        <p:nvPr/>
      </p:nvGrpSpPr>
      <p:grpSpPr>
        <a:xfrm>
          <a:off x="0" y="0"/>
          <a:ext cx="0" cy="0"/>
          <a:chOff x="0" y="0"/>
          <a:chExt cx="0" cy="0"/>
        </a:xfrm>
      </p:grpSpPr>
      <p:sp>
        <p:nvSpPr>
          <p:cNvPr id="699" name="Google Shape;699;p42"/>
          <p:cNvSpPr/>
          <p:nvPr/>
        </p:nvSpPr>
        <p:spPr>
          <a:xfrm>
            <a:off x="11312525" y="6498755"/>
            <a:ext cx="325600" cy="138800"/>
          </a:xfrm>
          <a:prstGeom prst="rect">
            <a:avLst/>
          </a:prstGeom>
          <a:noFill/>
          <a:ln>
            <a:noFill/>
          </a:ln>
        </p:spPr>
        <p:txBody>
          <a:bodyPr spcFirstLastPara="1" wrap="square" lIns="0" tIns="0" rIns="0" bIns="0" anchor="b" anchorCtr="0">
            <a:noAutofit/>
          </a:bodyPr>
          <a:lstStyle/>
          <a:p>
            <a:pPr marL="0" marR="0" lvl="0" indent="0" algn="r" rtl="0">
              <a:lnSpc>
                <a:spcPct val="100000"/>
              </a:lnSpc>
              <a:spcBef>
                <a:spcPts val="0"/>
              </a:spcBef>
              <a:spcAft>
                <a:spcPts val="0"/>
              </a:spcAft>
              <a:buClr>
                <a:srgbClr val="000000"/>
              </a:buClr>
              <a:buSzPts val="700"/>
              <a:buFont typeface="Arial" panose="020B0604020202020204"/>
              <a:buNone/>
            </a:pPr>
            <a:fld id="{00000000-1234-1234-1234-123412341234}" type="slidenum">
              <a:rPr lang="en-GB" sz="935" b="0" i="0" u="none" strike="noStrike" cap="none">
                <a:solidFill>
                  <a:schemeClr val="dk1"/>
                </a:solidFill>
                <a:latin typeface="Century Gothic" panose="020B0502020202020204"/>
                <a:ea typeface="Century Gothic" panose="020B0502020202020204"/>
                <a:cs typeface="Century Gothic" panose="020B0502020202020204"/>
                <a:sym typeface="Century Gothic" panose="020B0502020202020204"/>
              </a:rPr>
            </a:fld>
            <a:endParaRPr sz="935" b="0" i="0" u="none" strike="noStrike" cap="none">
              <a:solidFill>
                <a:schemeClr val="dk1"/>
              </a:solidFill>
              <a:latin typeface="Century Gothic" panose="020B0502020202020204"/>
              <a:ea typeface="Century Gothic" panose="020B0502020202020204"/>
              <a:cs typeface="Century Gothic" panose="020B0502020202020204"/>
              <a:sym typeface="Century Gothic" panose="020B0502020202020204"/>
            </a:endParaRPr>
          </a:p>
        </p:txBody>
      </p:sp>
      <p:sp>
        <p:nvSpPr>
          <p:cNvPr id="700" name="Google Shape;700;p42"/>
          <p:cNvSpPr txBox="1">
            <a:spLocks noGrp="1"/>
          </p:cNvSpPr>
          <p:nvPr>
            <p:ph type="title"/>
          </p:nvPr>
        </p:nvSpPr>
        <p:spPr>
          <a:xfrm>
            <a:off x="554736" y="175171"/>
            <a:ext cx="11082800" cy="9896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Clr>
                <a:schemeClr val="dk1"/>
              </a:buClr>
              <a:buSzPts val="1900"/>
              <a:buFont typeface="Century Gothic" panose="020B0502020202020204"/>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p:txBody>
      </p:sp>
      <p:sp>
        <p:nvSpPr>
          <p:cNvPr id="701" name="Google Shape;701;p42"/>
          <p:cNvSpPr txBox="1">
            <a:spLocks noGrp="1"/>
          </p:cNvSpPr>
          <p:nvPr>
            <p:ph type="body" idx="1"/>
          </p:nvPr>
        </p:nvSpPr>
        <p:spPr>
          <a:xfrm>
            <a:off x="554735" y="41597"/>
            <a:ext cx="3843200" cy="123200"/>
          </a:xfrm>
          <a:prstGeom prst="rect">
            <a:avLst/>
          </a:prstGeom>
          <a:noFill/>
          <a:ln>
            <a:noFill/>
          </a:ln>
        </p:spPr>
        <p:txBody>
          <a:bodyPr spcFirstLastPara="1" wrap="square" lIns="0" tIns="0" rIns="0" bIns="0" anchor="t" anchorCtr="0">
            <a:spAutoFit/>
          </a:bodyPr>
          <a:lstStyle>
            <a:lvl1pPr marL="609600" lvl="0" indent="-355600" algn="l" rtl="0">
              <a:lnSpc>
                <a:spcPct val="100000"/>
              </a:lnSpc>
              <a:spcBef>
                <a:spcPct val="54000"/>
              </a:spcBef>
              <a:spcAft>
                <a:spcPts val="0"/>
              </a:spcAft>
              <a:buSzPts val="600"/>
              <a:buChar char="​"/>
              <a:defRPr sz="800" b="0"/>
            </a:lvl1pPr>
            <a:lvl2pPr marL="1219200" lvl="1" indent="-431800" algn="l" rtl="0">
              <a:lnSpc>
                <a:spcPct val="100000"/>
              </a:lnSpc>
              <a:spcBef>
                <a:spcPct val="54000"/>
              </a:spcBef>
              <a:spcAft>
                <a:spcPts val="0"/>
              </a:spcAft>
              <a:buSzPts val="1500"/>
              <a:buChar char="•"/>
              <a:defRPr/>
            </a:lvl2pPr>
            <a:lvl3pPr marL="1828800" lvl="2" indent="-431800" algn="l" rtl="0">
              <a:lnSpc>
                <a:spcPct val="100000"/>
              </a:lnSpc>
              <a:spcBef>
                <a:spcPct val="54000"/>
              </a:spcBef>
              <a:spcAft>
                <a:spcPts val="0"/>
              </a:spcAft>
              <a:buSzPts val="1500"/>
              <a:buChar char="‒"/>
              <a:defRPr/>
            </a:lvl3pPr>
            <a:lvl4pPr marL="2438400" lvl="3" indent="-423545" algn="l" rtl="0">
              <a:lnSpc>
                <a:spcPct val="100000"/>
              </a:lnSpc>
              <a:spcBef>
                <a:spcPct val="54000"/>
              </a:spcBef>
              <a:spcAft>
                <a:spcPts val="0"/>
              </a:spcAft>
              <a:buSzPts val="1400"/>
              <a:buChar char="•"/>
              <a:defRPr/>
            </a:lvl4pPr>
            <a:lvl5pPr marL="3048000" lvl="4" indent="-423545" algn="l" rtl="0">
              <a:lnSpc>
                <a:spcPct val="100000"/>
              </a:lnSpc>
              <a:spcBef>
                <a:spcPct val="54000"/>
              </a:spcBef>
              <a:spcAft>
                <a:spcPts val="0"/>
              </a:spcAft>
              <a:buSzPts val="1400"/>
              <a:buChar char="̶"/>
              <a:defRPr/>
            </a:lvl5pPr>
            <a:lvl6pPr marL="3657600" lvl="5" indent="-423545" algn="l" rtl="0">
              <a:lnSpc>
                <a:spcPct val="100000"/>
              </a:lnSpc>
              <a:spcBef>
                <a:spcPct val="54000"/>
              </a:spcBef>
              <a:spcAft>
                <a:spcPts val="0"/>
              </a:spcAft>
              <a:buClr>
                <a:schemeClr val="dk1"/>
              </a:buClr>
              <a:buSzPts val="1400"/>
              <a:buChar char="▫"/>
              <a:defRPr/>
            </a:lvl6pPr>
            <a:lvl7pPr marL="4267200" lvl="6" indent="-423545" algn="l" rtl="0">
              <a:lnSpc>
                <a:spcPct val="100000"/>
              </a:lnSpc>
              <a:spcBef>
                <a:spcPct val="54000"/>
              </a:spcBef>
              <a:spcAft>
                <a:spcPts val="0"/>
              </a:spcAft>
              <a:buClr>
                <a:schemeClr val="dk1"/>
              </a:buClr>
              <a:buSzPts val="1400"/>
              <a:buChar char="▫"/>
              <a:defRPr/>
            </a:lvl7pPr>
            <a:lvl8pPr marL="4876800" lvl="7" indent="-423545" algn="l" rtl="0">
              <a:lnSpc>
                <a:spcPct val="100000"/>
              </a:lnSpc>
              <a:spcBef>
                <a:spcPct val="54000"/>
              </a:spcBef>
              <a:spcAft>
                <a:spcPts val="0"/>
              </a:spcAft>
              <a:buClr>
                <a:schemeClr val="dk1"/>
              </a:buClr>
              <a:buSzPts val="1400"/>
              <a:buChar char="▫"/>
              <a:defRPr/>
            </a:lvl8pPr>
            <a:lvl9pPr marL="5486400" lvl="8" indent="-423545" algn="l" rtl="0">
              <a:lnSpc>
                <a:spcPct val="100000"/>
              </a:lnSpc>
              <a:spcBef>
                <a:spcPct val="54000"/>
              </a:spcBef>
              <a:spcAft>
                <a:spcPts val="200"/>
              </a:spcAft>
              <a:buClr>
                <a:schemeClr val="dk1"/>
              </a:buClr>
              <a:buSzPts val="1400"/>
              <a:buChar char="▫"/>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1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D"/>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D"/>
          </a:p>
        </p:txBody>
      </p:sp>
      <p:sp>
        <p:nvSpPr>
          <p:cNvPr id="4" name="Date Placeholder 3"/>
          <p:cNvSpPr>
            <a:spLocks noGrp="1"/>
          </p:cNvSpPr>
          <p:nvPr>
            <p:ph type="dt" sz="half" idx="10"/>
          </p:nvPr>
        </p:nvSpPr>
        <p:spPr/>
        <p:txBody>
          <a:bodyPr/>
          <a:lstStyle/>
          <a:p>
            <a:fld id="{CBE0076B-2C82-42D5-A38B-F7FE579B0803}" type="datetimeFigureOut">
              <a:rPr lang="en-ID" smtClean="0"/>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3B220A7A-7932-48D9-8ECB-04627EBADB5F}" type="slidenum">
              <a:rPr lang="en-ID" smtClean="0"/>
            </a:fld>
            <a:endParaRPr lang="en-ID"/>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D"/>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D"/>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D"/>
          </a:p>
        </p:txBody>
      </p:sp>
      <p:sp>
        <p:nvSpPr>
          <p:cNvPr id="5" name="Date Placeholder 4"/>
          <p:cNvSpPr>
            <a:spLocks noGrp="1"/>
          </p:cNvSpPr>
          <p:nvPr>
            <p:ph type="dt" sz="half" idx="10"/>
          </p:nvPr>
        </p:nvSpPr>
        <p:spPr/>
        <p:txBody>
          <a:bodyPr/>
          <a:lstStyle/>
          <a:p>
            <a:fld id="{CBE0076B-2C82-42D5-A38B-F7FE579B0803}" type="datetimeFigureOut">
              <a:rPr lang="en-ID" smtClean="0"/>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3B220A7A-7932-48D9-8ECB-04627EBADB5F}" type="slidenum">
              <a:rPr lang="en-ID" smtClean="0"/>
            </a:fld>
            <a:endParaRPr lang="en-ID"/>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showMasterSp="0" userDrawn="1">
  <p:cSld name="Title">
    <p:bg>
      <p:bgPr>
        <a:solidFill>
          <a:schemeClr val="bg1"/>
        </a:solidFill>
        <a:effectLst/>
      </p:bgPr>
    </p:bg>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6"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Freeform: Shape 14"/>
          <p:cNvSpPr/>
          <p:nvPr userDrawn="1"/>
        </p:nvSpPr>
        <p:spPr bwMode="ltGray">
          <a:xfrm>
            <a:off x="1" y="0"/>
            <a:ext cx="7087505" cy="6858000"/>
          </a:xfrm>
          <a:custGeom>
            <a:avLst/>
            <a:gdLst>
              <a:gd name="connsiteX0" fmla="*/ 0 w 7087505"/>
              <a:gd name="connsiteY0" fmla="*/ 0 h 6858000"/>
              <a:gd name="connsiteX1" fmla="*/ 5993318 w 7087505"/>
              <a:gd name="connsiteY1" fmla="*/ 0 h 6858000"/>
              <a:gd name="connsiteX2" fmla="*/ 6072708 w 7087505"/>
              <a:gd name="connsiteY2" fmla="*/ 105291 h 6858000"/>
              <a:gd name="connsiteX3" fmla="*/ 7087505 w 7087505"/>
              <a:gd name="connsiteY3" fmla="*/ 3352800 h 6858000"/>
              <a:gd name="connsiteX4" fmla="*/ 5933030 w 7087505"/>
              <a:gd name="connsiteY4" fmla="*/ 6785556 h 6858000"/>
              <a:gd name="connsiteX5" fmla="*/ 5872909 w 7087505"/>
              <a:gd name="connsiteY5" fmla="*/ 6858000 h 6858000"/>
              <a:gd name="connsiteX6" fmla="*/ 0 w 708750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87505" h="6858000">
                <a:moveTo>
                  <a:pt x="0" y="0"/>
                </a:moveTo>
                <a:lnTo>
                  <a:pt x="5993318" y="0"/>
                </a:lnTo>
                <a:lnTo>
                  <a:pt x="6072708" y="105291"/>
                </a:lnTo>
                <a:cubicBezTo>
                  <a:pt x="6706674" y="987806"/>
                  <a:pt x="7087505" y="2119210"/>
                  <a:pt x="7087505" y="3352800"/>
                </a:cubicBezTo>
                <a:cubicBezTo>
                  <a:pt x="7087505" y="4674504"/>
                  <a:pt x="6650326" y="5878903"/>
                  <a:pt x="5933030" y="6785556"/>
                </a:cubicBezTo>
                <a:lnTo>
                  <a:pt x="5872909" y="6858000"/>
                </a:lnTo>
                <a:lnTo>
                  <a:pt x="0" y="6858000"/>
                </a:lnTo>
                <a:close/>
              </a:path>
            </a:pathLst>
          </a:custGeom>
          <a:solidFill>
            <a:srgbClr val="009C9F"/>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spcBef>
                <a:spcPts val="300"/>
              </a:spcBef>
              <a:spcAft>
                <a:spcPts val="300"/>
              </a:spcAft>
            </a:pPr>
            <a:endParaRPr lang="en-US" sz="1600" err="1">
              <a:solidFill>
                <a:schemeClr val="bg1"/>
              </a:solidFill>
            </a:endParaRPr>
          </a:p>
        </p:txBody>
      </p:sp>
      <p:pic>
        <p:nvPicPr>
          <p:cNvPr id="17" name="Picture 16"/>
          <p:cNvPicPr>
            <a:picLocks noChangeAspect="1" noChangeArrowheads="1"/>
          </p:cNvPicPr>
          <p:nvPr userDrawn="1"/>
        </p:nvPicPr>
        <p:blipFill rotWithShape="1">
          <a:blip r:embed="rId5" cstate="screen"/>
          <a:srcRect/>
          <a:stretch>
            <a:fillRect/>
          </a:stretch>
        </p:blipFill>
        <p:spPr bwMode="ltGray">
          <a:xfrm>
            <a:off x="0" y="0"/>
            <a:ext cx="6943270" cy="6858000"/>
          </a:xfrm>
          <a:custGeom>
            <a:avLst/>
            <a:gdLst>
              <a:gd name="connsiteX0" fmla="*/ 0 w 6943270"/>
              <a:gd name="connsiteY0" fmla="*/ 0 h 6858000"/>
              <a:gd name="connsiteX1" fmla="*/ 5849083 w 6943270"/>
              <a:gd name="connsiteY1" fmla="*/ 0 h 6858000"/>
              <a:gd name="connsiteX2" fmla="*/ 5928473 w 6943270"/>
              <a:gd name="connsiteY2" fmla="*/ 105291 h 6858000"/>
              <a:gd name="connsiteX3" fmla="*/ 6943270 w 6943270"/>
              <a:gd name="connsiteY3" fmla="*/ 3352800 h 6858000"/>
              <a:gd name="connsiteX4" fmla="*/ 5788795 w 6943270"/>
              <a:gd name="connsiteY4" fmla="*/ 6785556 h 6858000"/>
              <a:gd name="connsiteX5" fmla="*/ 5728674 w 6943270"/>
              <a:gd name="connsiteY5" fmla="*/ 6858000 h 6858000"/>
              <a:gd name="connsiteX6" fmla="*/ 0 w 69432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943270" h="6858000">
                <a:moveTo>
                  <a:pt x="0" y="0"/>
                </a:moveTo>
                <a:lnTo>
                  <a:pt x="5849083" y="0"/>
                </a:lnTo>
                <a:lnTo>
                  <a:pt x="5928473" y="105291"/>
                </a:lnTo>
                <a:cubicBezTo>
                  <a:pt x="6562439" y="987806"/>
                  <a:pt x="6943270" y="2119210"/>
                  <a:pt x="6943270" y="3352800"/>
                </a:cubicBezTo>
                <a:cubicBezTo>
                  <a:pt x="6943270" y="4674504"/>
                  <a:pt x="6506091" y="5878903"/>
                  <a:pt x="5788795" y="6785556"/>
                </a:cubicBezTo>
                <a:lnTo>
                  <a:pt x="572867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Rectangle 1" hidden="1"/>
          <p:cNvSpPr/>
          <p:nvPr userDrawn="1">
            <p:custDataLst>
              <p:tags r:id="rId6"/>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4400" b="1" i="0" baseline="0" err="1">
              <a:solidFill>
                <a:schemeClr val="bg1"/>
              </a:solidFill>
              <a:latin typeface="Century Gothic" panose="020B0502020202020204" pitchFamily="34" charset="0"/>
              <a:ea typeface="+mj-ea"/>
              <a:cs typeface="+mj-cs"/>
              <a:sym typeface="Century Gothic" panose="020B0502020202020204" pitchFamily="34" charset="0"/>
            </a:endParaRPr>
          </a:p>
        </p:txBody>
      </p:sp>
      <p:pic>
        <p:nvPicPr>
          <p:cNvPr id="14" name="Picture 577"/>
          <p:cNvPicPr>
            <a:picLocks noChangeAspect="1" noChangeArrowheads="1"/>
          </p:cNvPicPr>
          <p:nvPr userDrawn="1"/>
        </p:nvPicPr>
        <p:blipFill>
          <a:blip r:embed="rId7" cstate="screen">
            <a:clrChange>
              <a:clrFrom>
                <a:srgbClr val="FFFFFF"/>
              </a:clrFrom>
              <a:clrTo>
                <a:srgbClr val="FFFFFF">
                  <a:alpha val="0"/>
                </a:srgbClr>
              </a:clrTo>
            </a:clrChange>
          </a:blip>
          <a:srcRect/>
          <a:stretch>
            <a:fillRect/>
          </a:stretch>
        </p:blipFill>
        <p:spPr bwMode="ltGray">
          <a:xfrm>
            <a:off x="7414559" y="431058"/>
            <a:ext cx="2638502" cy="1194541"/>
          </a:xfrm>
          <a:prstGeom prst="rect">
            <a:avLst/>
          </a:prstGeom>
          <a:noFill/>
          <a:extLst>
            <a:ext uri="{909E8E84-426E-40DD-AFC4-6F175D3DCCD1}">
              <a14:hiddenFill xmlns:a14="http://schemas.microsoft.com/office/drawing/2010/main">
                <a:solidFill>
                  <a:srgbClr val="FFFFFF"/>
                </a:solidFill>
              </a14:hiddenFill>
            </a:ext>
          </a:extLst>
        </p:spPr>
      </p:pic>
      <p:sp>
        <p:nvSpPr>
          <p:cNvPr id="24" name="Documenttype"/>
          <p:cNvSpPr>
            <a:spLocks noGrp="1"/>
          </p:cNvSpPr>
          <p:nvPr>
            <p:ph type="body" sz="quarter" idx="13" hasCustomPrompt="1"/>
            <p:custDataLst>
              <p:tags r:id="rId8"/>
            </p:custDataLst>
          </p:nvPr>
        </p:nvSpPr>
        <p:spPr>
          <a:xfrm>
            <a:off x="7413419" y="6099213"/>
            <a:ext cx="4491113" cy="21544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lvl1pPr>
              <a:defRPr lang="en-US" sz="1400" dirty="0"/>
            </a:lvl1pPr>
          </a:lstStyle>
          <a:p>
            <a:pPr lvl="0"/>
            <a:r>
              <a:rPr lang="en-US"/>
              <a:t>Edit date or title/role</a:t>
            </a:r>
            <a:endParaRPr lang="en-US"/>
          </a:p>
        </p:txBody>
      </p:sp>
      <p:sp>
        <p:nvSpPr>
          <p:cNvPr id="25" name="Subtitle"/>
          <p:cNvSpPr>
            <a:spLocks noGrp="1"/>
          </p:cNvSpPr>
          <p:nvPr>
            <p:ph type="subTitle" idx="1"/>
            <p:custDataLst>
              <p:tags r:id="rId9"/>
            </p:custDataLst>
          </p:nvPr>
        </p:nvSpPr>
        <p:spPr>
          <a:xfrm>
            <a:off x="7414560" y="5401443"/>
            <a:ext cx="4491113" cy="3077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lvl1pPr>
              <a:defRPr lang="en-US" sz="2000" dirty="0"/>
            </a:lvl1pPr>
          </a:lstStyle>
          <a:p>
            <a:pPr lvl="0"/>
            <a:r>
              <a:rPr lang="en-US"/>
              <a:t>Click to edit Master subtitle style</a:t>
            </a:r>
            <a:endParaRPr lang="en-US"/>
          </a:p>
        </p:txBody>
      </p:sp>
      <p:sp>
        <p:nvSpPr>
          <p:cNvPr id="26" name="Title"/>
          <p:cNvSpPr>
            <a:spLocks noGrp="1"/>
          </p:cNvSpPr>
          <p:nvPr>
            <p:ph type="title"/>
            <p:custDataLst>
              <p:tags r:id="rId10"/>
            </p:custDataLst>
          </p:nvPr>
        </p:nvSpPr>
        <p:spPr>
          <a:xfrm>
            <a:off x="7414560" y="2751892"/>
            <a:ext cx="4491113" cy="13542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ctr" anchorCtr="0">
            <a:spAutoFit/>
          </a:bodyPr>
          <a:lstStyle>
            <a:lvl1pPr>
              <a:defRPr lang="en-US" sz="4400" dirty="0"/>
            </a:lvl1pPr>
          </a:lstStyle>
          <a:p>
            <a:pPr lvl="0"/>
            <a:r>
              <a:rPr lang="en-US"/>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Default">
    <p:spTree>
      <p:nvGrpSpPr>
        <p:cNvPr id="1" name=""/>
        <p:cNvGrpSpPr/>
        <p:nvPr/>
      </p:nvGrpSpPr>
      <p:grpSpPr>
        <a:xfrm>
          <a:off x="0" y="0"/>
          <a:ext cx="0" cy="0"/>
          <a:chOff x="0" y="0"/>
          <a:chExt cx="0" cy="0"/>
        </a:xfrm>
      </p:grpSpPr>
      <p:graphicFrame>
        <p:nvGraphicFramePr>
          <p:cNvPr id="3" name="Object 6"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8255" imgH="8255" progId="TCLayout.ActiveDocument.1">
                  <p:embed/>
                </p:oleObj>
              </mc:Choice>
              <mc:Fallback>
                <p:oleObj name="think-cell Slide" r:id="rId3" imgW="8255" imgH="8255" progId="TCLayout.ActiveDocument.1">
                  <p:embed/>
                  <p:pic>
                    <p:nvPicPr>
                      <p:cNvPr id="0" name="Object 6"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15" name="2. Slide Title"/>
          <p:cNvSpPr>
            <a:spLocks noGrp="1"/>
          </p:cNvSpPr>
          <p:nvPr>
            <p:ph type="title"/>
            <p:custDataLst>
              <p:tags r:id="rId6"/>
            </p:custDataLst>
          </p:nvPr>
        </p:nvSpPr>
        <p:spPr>
          <a:xfrm>
            <a:off x="554736" y="519011"/>
            <a:ext cx="11082528" cy="384721"/>
          </a:xfrm>
          <a:noFill/>
          <a:extLst>
            <a:ext uri="{909E8E84-426E-40DD-AFC4-6F175D3DCCD1}">
              <a14:hiddenFill xmlns:a14="http://schemas.microsoft.com/office/drawing/2010/main">
                <a:solidFill>
                  <a:srgbClr val="FFFFFF"/>
                </a:solidFill>
              </a14:hiddenFill>
            </a:ext>
          </a:extLst>
        </p:spPr>
        <p:txBody>
          <a:bodyPr vert="horz" wrap="square" lIns="0" tIns="0" rIns="0" bIns="0" rtlCol="0" anchor="b" anchorCtr="0">
            <a:spAutoFit/>
          </a:bodyPr>
          <a:lstStyle>
            <a:lvl1pPr>
              <a:defRPr lang="en-US" dirty="0"/>
            </a:lvl1pPr>
          </a:lstStyle>
          <a:p>
            <a:pPr lvl="0"/>
            <a:r>
              <a:rPr lang="en-US"/>
              <a:t>Click to edit Master title style</a:t>
            </a:r>
            <a:endParaRPr lang="en-US"/>
          </a:p>
        </p:txBody>
      </p:sp>
      <p:sp>
        <p:nvSpPr>
          <p:cNvPr id="14" name="3. Subtitle"/>
          <p:cNvSpPr>
            <a:spLocks noGrp="1"/>
          </p:cNvSpPr>
          <p:nvPr>
            <p:ph type="subTitle" idx="1"/>
            <p:custDataLst>
              <p:tags r:id="rId7"/>
            </p:custDataLst>
          </p:nvPr>
        </p:nvSpPr>
        <p:spPr>
          <a:xfrm>
            <a:off x="554736" y="884725"/>
            <a:ext cx="11082528" cy="27699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lvl1pPr>
              <a:defRPr lang="en-US" sz="1800" b="0" dirty="0"/>
            </a:lvl1pPr>
          </a:lstStyle>
          <a:p>
            <a:pPr lvl="0"/>
            <a:r>
              <a:rPr lang="en-US"/>
              <a:t>Click to edit Master subtitle style</a:t>
            </a:r>
            <a:endParaRPr lang="en-US"/>
          </a:p>
        </p:txBody>
      </p:sp>
      <p:sp>
        <p:nvSpPr>
          <p:cNvPr id="9" name="Slide Number"/>
          <p:cNvSpPr>
            <a:spLocks noChangeArrowheads="1"/>
          </p:cNvSpPr>
          <p:nvPr userDrawn="1">
            <p:custDataLst>
              <p:tags r:id="rId8"/>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8" name="5. Source" hidden="1"/>
          <p:cNvSpPr txBox="1"/>
          <p:nvPr userDrawn="1">
            <p:custDataLst>
              <p:tags r:id="rId9"/>
            </p:custDataLst>
          </p:nvPr>
        </p:nvSpPr>
        <p:spPr>
          <a:xfrm>
            <a:off x="554735" y="6498754"/>
            <a:ext cx="7277861" cy="12311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defPPr>
              <a:defRPr lang="en-US"/>
            </a:defPPr>
            <a:lvl1pPr indent="0">
              <a:lnSpc>
                <a:spcPct val="100000"/>
              </a:lnSpc>
              <a:spcBef>
                <a:spcPts val="300"/>
              </a:spcBef>
              <a:spcAft>
                <a:spcPts val="300"/>
              </a:spcAft>
              <a:buFont typeface="Segoe UI" panose="020B0502040204020203" pitchFamily="34" charset="0"/>
              <a:buChar char="​"/>
              <a:defRPr sz="80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lvl="0"/>
            <a:r>
              <a:rPr lang="en-US"/>
              <a:t>Source: …</a:t>
            </a:r>
            <a:endParaRPr lang="en-US"/>
          </a:p>
        </p:txBody>
      </p:sp>
      <p:sp>
        <p:nvSpPr>
          <p:cNvPr id="11" name="1. On-page tracker"/>
          <p:cNvSpPr>
            <a:spLocks noGrp="1"/>
          </p:cNvSpPr>
          <p:nvPr>
            <p:ph type="body" sz="quarter" idx="10" hasCustomPrompt="1"/>
            <p:custDataLst>
              <p:tags r:id="rId10"/>
            </p:custDataLst>
          </p:nvPr>
        </p:nvSpPr>
        <p:spPr>
          <a:xfrm>
            <a:off x="554735" y="41597"/>
            <a:ext cx="3843338" cy="123111"/>
          </a:xfrm>
          <a:prstGeom prst="rect">
            <a:avLst/>
          </a:prstGeom>
          <a:noFill/>
          <a:ln w="6350">
            <a:noFill/>
            <a:miter lim="800000"/>
          </a:ln>
          <a:extLst>
            <a:ext uri="{909E8E84-426E-40DD-AFC4-6F175D3DCCD1}">
              <a14:hiddenFill xmlns:a14="http://schemas.microsoft.com/office/drawing/2010/main">
                <a:solidFill>
                  <a:srgbClr val="FFFFFF"/>
                </a:solidFill>
              </a14:hiddenFill>
            </a:ext>
          </a:extLst>
        </p:spPr>
        <p:txBody>
          <a:bodyPr vert="horz" wrap="square" lIns="0" tIns="0" rIns="0" bIns="0" rtlCol="0" anchor="t" anchorCtr="0">
            <a:spAutoFit/>
          </a:bodyPr>
          <a:lstStyle>
            <a:lvl1pPr>
              <a:defRPr lang="en-US" sz="800" b="0" dirty="0">
                <a:cs typeface="+mn-cs"/>
              </a:defRPr>
            </a:lvl1pPr>
          </a:lstStyle>
          <a:p>
            <a:pPr lvl="0">
              <a:buNone/>
            </a:pPr>
            <a:r>
              <a:rPr lang="en-US"/>
              <a:t>Add tracker</a:t>
            </a:r>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op Left">
    <p:spTree>
      <p:nvGrpSpPr>
        <p:cNvPr id="1" name=""/>
        <p:cNvGrpSpPr/>
        <p:nvPr/>
      </p:nvGrpSpPr>
      <p:grpSpPr>
        <a:xfrm>
          <a:off x="0" y="0"/>
          <a:ext cx="0" cy="0"/>
          <a:chOff x="0" y="0"/>
          <a:chExt cx="0" cy="0"/>
        </a:xfrm>
      </p:grpSpPr>
      <p:graphicFrame>
        <p:nvGraphicFramePr>
          <p:cNvPr id="10" name="Object 9"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9"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Rectangle 8"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3" name="2. Slide Title"/>
          <p:cNvSpPr>
            <a:spLocks noGrp="1"/>
          </p:cNvSpPr>
          <p:nvPr>
            <p:ph type="title"/>
            <p:custDataLst>
              <p:tags r:id="rId6"/>
            </p:custDataLst>
          </p:nvPr>
        </p:nvSpPr>
        <p:spPr>
          <a:xfrm>
            <a:off x="554736" y="1706563"/>
            <a:ext cx="3813048" cy="694944"/>
          </a:xfrm>
          <a:prstGeom prst="rect">
            <a:avLst/>
          </a:prstGeom>
        </p:spPr>
        <p:txBody>
          <a:bodyPr vert="horz" anchor="t">
            <a:noAutofit/>
          </a:bodyPr>
          <a:lstStyle>
            <a:lvl1pPr>
              <a:lnSpc>
                <a:spcPct val="90000"/>
              </a:lnSpc>
              <a:defRPr>
                <a:ln w="6350" cap="flat">
                  <a:noFill/>
                  <a:miter lim="800000"/>
                </a:ln>
              </a:defRPr>
            </a:lvl1pPr>
          </a:lstStyle>
          <a:p>
            <a:r>
              <a:rPr lang="en-US"/>
              <a:t>Click to edit Master title style</a:t>
            </a:r>
            <a:endParaRPr lang="en-US"/>
          </a:p>
        </p:txBody>
      </p:sp>
      <p:sp>
        <p:nvSpPr>
          <p:cNvPr id="4"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6" name="5. Source" hidden="1"/>
          <p:cNvSpPr txBox="1"/>
          <p:nvPr userDrawn="1">
            <p:custDataLst>
              <p:tags r:id="rId8"/>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1" name="1. On-page tracker"/>
          <p:cNvSpPr>
            <a:spLocks noGrp="1"/>
          </p:cNvSpPr>
          <p:nvPr>
            <p:ph type="body" sz="quarter" idx="10" hasCustomPrompt="1"/>
            <p:custDataLst>
              <p:tags r:id="rId9"/>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id Left">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3"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5" name="2. Slide Title"/>
          <p:cNvSpPr>
            <a:spLocks noGrp="1"/>
          </p:cNvSpPr>
          <p:nvPr>
            <p:ph type="title"/>
            <p:custDataLst>
              <p:tags r:id="rId6"/>
            </p:custDataLst>
          </p:nvPr>
        </p:nvSpPr>
        <p:spPr>
          <a:xfrm>
            <a:off x="554736" y="3044280"/>
            <a:ext cx="5065776" cy="769441"/>
          </a:xfrm>
          <a:prstGeom prst="rect">
            <a:avLst/>
          </a:prstGeom>
        </p:spPr>
        <p:txBody>
          <a:bodyPr vert="horz" rIns="365760" anchor="ctr">
            <a:noAutofit/>
          </a:bodyPr>
          <a:lstStyle>
            <a:lvl1pPr>
              <a:defRPr>
                <a:ln w="6350" cap="flat">
                  <a:noFill/>
                  <a:miter lim="800000"/>
                </a:ln>
              </a:defRPr>
            </a:lvl1pPr>
          </a:lstStyle>
          <a:p>
            <a:r>
              <a:rPr lang="en-US"/>
              <a:t>Click to edit Master title style</a:t>
            </a:r>
            <a:endParaRPr lang="en-US"/>
          </a:p>
        </p:txBody>
      </p:sp>
      <p:sp>
        <p:nvSpPr>
          <p:cNvPr id="9"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8" name="5. Source" hidden="1"/>
          <p:cNvSpPr txBox="1"/>
          <p:nvPr userDrawn="1">
            <p:custDataLst>
              <p:tags r:id="rId8"/>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0" name="1. On-page tracker"/>
          <p:cNvSpPr>
            <a:spLocks noGrp="1"/>
          </p:cNvSpPr>
          <p:nvPr>
            <p:ph type="body" sz="quarter" idx="10" hasCustomPrompt="1"/>
            <p:custDataLst>
              <p:tags r:id="rId9"/>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44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7" name="2. Slide Title"/>
          <p:cNvSpPr>
            <a:spLocks noGrp="1"/>
          </p:cNvSpPr>
          <p:nvPr>
            <p:ph type="title"/>
            <p:custDataLst>
              <p:tags r:id="rId6"/>
            </p:custDataLst>
          </p:nvPr>
        </p:nvSpPr>
        <p:spPr>
          <a:xfrm>
            <a:off x="554736" y="4580468"/>
            <a:ext cx="11082528" cy="677108"/>
          </a:xfrm>
        </p:spPr>
        <p:txBody>
          <a:bodyPr vert="horz" anchor="b">
            <a:noAutofit/>
          </a:bodyPr>
          <a:lstStyle>
            <a:lvl1pPr>
              <a:lnSpc>
                <a:spcPct val="100000"/>
              </a:lnSpc>
              <a:defRPr sz="4400"/>
            </a:lvl1pPr>
          </a:lstStyle>
          <a:p>
            <a:r>
              <a:rPr lang="en-US"/>
              <a:t>Click to edit Master title style</a:t>
            </a:r>
            <a:endParaRPr lang="en-US"/>
          </a:p>
        </p:txBody>
      </p:sp>
      <p:sp>
        <p:nvSpPr>
          <p:cNvPr id="8"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6" name="5. Source" hidden="1"/>
          <p:cNvSpPr txBox="1"/>
          <p:nvPr userDrawn="1">
            <p:custDataLst>
              <p:tags r:id="rId8"/>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9" name="1. On-page tracker"/>
          <p:cNvSpPr>
            <a:spLocks noGrp="1"/>
          </p:cNvSpPr>
          <p:nvPr>
            <p:ph type="body" sz="quarter" idx="10" hasCustomPrompt="1"/>
            <p:custDataLst>
              <p:tags r:id="rId9"/>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34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8" name="2. Slide Title"/>
          <p:cNvSpPr>
            <a:spLocks noGrp="1"/>
          </p:cNvSpPr>
          <p:nvPr>
            <p:ph type="title" hasCustomPrompt="1"/>
            <p:custDataLst>
              <p:tags r:id="rId6"/>
            </p:custDataLst>
          </p:nvPr>
        </p:nvSpPr>
        <p:spPr>
          <a:xfrm>
            <a:off x="1505712" y="3556229"/>
            <a:ext cx="9180576" cy="523220"/>
          </a:xfrm>
          <a:prstGeom prst="rect">
            <a:avLst/>
          </a:prstGeom>
        </p:spPr>
        <p:txBody>
          <a:bodyPr vert="horz">
            <a:spAutoFit/>
          </a:bodyPr>
          <a:lstStyle>
            <a:lvl1pPr>
              <a:lnSpc>
                <a:spcPct val="105000"/>
              </a:lnSpc>
              <a:defRPr sz="3400"/>
            </a:lvl1pPr>
          </a:lstStyle>
          <a:p>
            <a:r>
              <a:rPr lang="en-US"/>
              <a:t>“Click to add quote</a:t>
            </a:r>
            <a:endParaRPr lang="en-US"/>
          </a:p>
        </p:txBody>
      </p:sp>
      <p:sp>
        <p:nvSpPr>
          <p:cNvPr id="6" name="3. Subtitle"/>
          <p:cNvSpPr>
            <a:spLocks noGrp="1"/>
          </p:cNvSpPr>
          <p:nvPr>
            <p:ph type="subTitle" idx="1" hasCustomPrompt="1"/>
            <p:custDataLst>
              <p:tags r:id="rId7"/>
            </p:custDataLst>
          </p:nvPr>
        </p:nvSpPr>
        <p:spPr>
          <a:xfrm>
            <a:off x="1505712" y="4284630"/>
            <a:ext cx="9180576" cy="276999"/>
          </a:xfrm>
          <a:prstGeom prst="rect">
            <a:avLst/>
          </a:prstGeom>
        </p:spPr>
        <p:txBody>
          <a:bodyPr wrap="square">
            <a:no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add quote source</a:t>
            </a:r>
            <a:endParaRPr lang="en-US"/>
          </a:p>
        </p:txBody>
      </p:sp>
      <p:sp>
        <p:nvSpPr>
          <p:cNvPr id="9" name="Slide Number"/>
          <p:cNvSpPr>
            <a:spLocks noChangeArrowheads="1"/>
          </p:cNvSpPr>
          <p:nvPr userDrawn="1">
            <p:custDataLst>
              <p:tags r:id="rId8"/>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7" name="5. Source" hidden="1"/>
          <p:cNvSpPr txBox="1"/>
          <p:nvPr userDrawn="1">
            <p:custDataLst>
              <p:tags r:id="rId9"/>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0" name="1. On-page tracker"/>
          <p:cNvSpPr>
            <a:spLocks noGrp="1"/>
          </p:cNvSpPr>
          <p:nvPr>
            <p:ph type="body" sz="quarter" idx="10" hasCustomPrompt="1"/>
            <p:custDataLst>
              <p:tags r:id="rId10"/>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showMasterSp="0" userDrawn="1">
  <p:cSld name="1/4">
    <p:spTree>
      <p:nvGrpSpPr>
        <p:cNvPr id="1" name=""/>
        <p:cNvGrpSpPr/>
        <p:nvPr/>
      </p:nvGrpSpPr>
      <p:grpSpPr>
        <a:xfrm>
          <a:off x="0" y="0"/>
          <a:ext cx="0" cy="0"/>
          <a:chOff x="0" y="0"/>
          <a:chExt cx="0" cy="0"/>
        </a:xfrm>
      </p:grpSpPr>
      <p:graphicFrame>
        <p:nvGraphicFramePr>
          <p:cNvPr id="3" name="Object 6"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8255" imgH="8255" progId="TCLayout.ActiveDocument.1">
                  <p:embed/>
                </p:oleObj>
              </mc:Choice>
              <mc:Fallback>
                <p:oleObj name="think-cell Slide" r:id="rId3" imgW="8255" imgH="8255" progId="TCLayout.ActiveDocument.1">
                  <p:embed/>
                  <p:pic>
                    <p:nvPicPr>
                      <p:cNvPr id="0" name="Object 6"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6" name="RectangleLight"/>
          <p:cNvSpPr/>
          <p:nvPr userDrawn="1">
            <p:custDataLst>
              <p:tags r:id="rId6"/>
            </p:custDataLst>
          </p:nvPr>
        </p:nvSpPr>
        <p:spPr bwMode="ltGray">
          <a:xfrm>
            <a:off x="3413760" y="0"/>
            <a:ext cx="8778240" cy="6858000"/>
          </a:xfrm>
          <a:prstGeom prst="rect">
            <a:avLst/>
          </a:prstGeom>
          <a:solidFill>
            <a:schemeClr val="accent6">
              <a:lumMod val="40000"/>
              <a:lumOff val="60000"/>
            </a:schemeClr>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algn="ctr"/>
            <a:endParaRPr lang="en-US">
              <a:solidFill>
                <a:srgbClr val="F0F0F0"/>
              </a:solidFill>
              <a:latin typeface="Arial" panose="020B0604020202020204" pitchFamily="34" charset="0"/>
            </a:endParaRPr>
          </a:p>
        </p:txBody>
      </p:sp>
      <p:sp>
        <p:nvSpPr>
          <p:cNvPr id="17"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19" name="2. Slide Title"/>
          <p:cNvSpPr>
            <a:spLocks noGrp="1"/>
          </p:cNvSpPr>
          <p:nvPr>
            <p:ph type="title"/>
            <p:custDataLst>
              <p:tags r:id="rId8"/>
            </p:custDataLst>
          </p:nvPr>
        </p:nvSpPr>
        <p:spPr>
          <a:xfrm>
            <a:off x="554736" y="2744369"/>
            <a:ext cx="2514600" cy="769441"/>
          </a:xfrm>
        </p:spPr>
        <p:txBody>
          <a:bodyPr vert="horz" wrap="square" lIns="0" tIns="0" rIns="0" bIns="0" rtlCol="0" anchor="b" anchorCtr="0">
            <a:noAutofit/>
          </a:bodyPr>
          <a:lstStyle>
            <a:lvl1pPr>
              <a:defRPr lang="en-US" dirty="0"/>
            </a:lvl1pPr>
          </a:lstStyle>
          <a:p>
            <a:pPr lvl="0"/>
            <a:r>
              <a:rPr lang="en-US"/>
              <a:t>Click to edit Master title style</a:t>
            </a:r>
            <a:endParaRPr lang="en-US"/>
          </a:p>
        </p:txBody>
      </p:sp>
      <p:sp>
        <p:nvSpPr>
          <p:cNvPr id="20" name="3. Subtitle"/>
          <p:cNvSpPr>
            <a:spLocks noGrp="1"/>
          </p:cNvSpPr>
          <p:nvPr>
            <p:ph type="subTitle" idx="1"/>
            <p:custDataLst>
              <p:tags r:id="rId9"/>
            </p:custDataLst>
          </p:nvPr>
        </p:nvSpPr>
        <p:spPr>
          <a:xfrm>
            <a:off x="554736" y="3659644"/>
            <a:ext cx="2514600" cy="553998"/>
          </a:xfrm>
          <a:prstGeom prst="rect">
            <a:avLst/>
          </a:prstGeom>
        </p:spPr>
        <p:txBody>
          <a:bodyPr wrap="square">
            <a:sp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21" name="5. Source" hidden="1"/>
          <p:cNvSpPr txBox="1"/>
          <p:nvPr userDrawn="1">
            <p:custDataLst>
              <p:tags r:id="rId10"/>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0" name="1. On-page tracker"/>
          <p:cNvSpPr>
            <a:spLocks noGrp="1"/>
          </p:cNvSpPr>
          <p:nvPr>
            <p:ph type="body" sz="quarter" idx="10" hasCustomPrompt="1"/>
            <p:custDataLst>
              <p:tags r:id="rId11"/>
            </p:custDataLst>
          </p:nvPr>
        </p:nvSpPr>
        <p:spPr>
          <a:xfrm>
            <a:off x="554735" y="41597"/>
            <a:ext cx="2514601"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2" name="Picture 577"/>
          <p:cNvPicPr>
            <a:picLocks noChangeAspect="1" noChangeArrowheads="1"/>
          </p:cNvPicPr>
          <p:nvPr userDrawn="1"/>
        </p:nvPicPr>
        <p:blipFill>
          <a:blip r:embed="rId12"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showMasterSp="0" userDrawn="1">
  <p:cSld name="1/3">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8255" imgH="8255" progId="TCLayout.ActiveDocument.1">
                  <p:embed/>
                </p:oleObj>
              </mc:Choice>
              <mc:Fallback>
                <p:oleObj name="think-cell Slide" r:id="rId3" imgW="8255" imgH="825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6" name="RectangleLight"/>
          <p:cNvSpPr/>
          <p:nvPr userDrawn="1">
            <p:custDataLst>
              <p:tags r:id="rId6"/>
            </p:custDataLst>
          </p:nvPr>
        </p:nvSpPr>
        <p:spPr bwMode="ltGray">
          <a:xfrm>
            <a:off x="4364736" y="0"/>
            <a:ext cx="7827264" cy="6858000"/>
          </a:xfrm>
          <a:prstGeom prst="rect">
            <a:avLst/>
          </a:prstGeom>
          <a:solidFill>
            <a:schemeClr val="accent6">
              <a:lumMod val="40000"/>
              <a:lumOff val="60000"/>
            </a:schemeClr>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lvl="0" algn="ctr"/>
            <a:endParaRPr lang="en-US">
              <a:solidFill>
                <a:srgbClr val="F0F0F0"/>
              </a:solidFill>
              <a:latin typeface="Arial" panose="020B0604020202020204" pitchFamily="34" charset="0"/>
            </a:endParaRPr>
          </a:p>
        </p:txBody>
      </p:sp>
      <p:sp>
        <p:nvSpPr>
          <p:cNvPr id="17"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19" name="2. Slide Title"/>
          <p:cNvSpPr>
            <a:spLocks noGrp="1"/>
          </p:cNvSpPr>
          <p:nvPr>
            <p:ph type="title"/>
            <p:custDataLst>
              <p:tags r:id="rId8"/>
            </p:custDataLst>
          </p:nvPr>
        </p:nvSpPr>
        <p:spPr>
          <a:xfrm>
            <a:off x="554736" y="2744369"/>
            <a:ext cx="3465576" cy="769441"/>
          </a:xfrm>
          <a:prstGeom prst="rect">
            <a:avLst/>
          </a:prstGeom>
        </p:spPr>
        <p:txBody>
          <a:bodyPr vert="horz" wrap="square" lIns="0" tIns="0" rIns="0" bIns="0" rtlCol="0" anchor="b" anchorCtr="0">
            <a:noAutofit/>
          </a:bodyPr>
          <a:lstStyle>
            <a:lvl1pPr>
              <a:defRPr lang="en-US" dirty="0"/>
            </a:lvl1pPr>
          </a:lstStyle>
          <a:p>
            <a:pPr lvl="0"/>
            <a:r>
              <a:rPr lang="en-US"/>
              <a:t>Click to edit Master title style</a:t>
            </a:r>
            <a:endParaRPr lang="en-US"/>
          </a:p>
        </p:txBody>
      </p:sp>
      <p:sp>
        <p:nvSpPr>
          <p:cNvPr id="20" name="3. Subtitle"/>
          <p:cNvSpPr>
            <a:spLocks noGrp="1"/>
          </p:cNvSpPr>
          <p:nvPr>
            <p:ph type="subTitle" idx="1"/>
            <p:custDataLst>
              <p:tags r:id="rId9"/>
            </p:custDataLst>
          </p:nvPr>
        </p:nvSpPr>
        <p:spPr>
          <a:xfrm>
            <a:off x="554735" y="3659644"/>
            <a:ext cx="3465575" cy="553998"/>
          </a:xfrm>
          <a:prstGeom prst="rect">
            <a:avLst/>
          </a:prstGeom>
        </p:spPr>
        <p:txBody>
          <a:bodyPr wrap="square">
            <a:sp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21" name="5. Source" hidden="1"/>
          <p:cNvSpPr txBox="1"/>
          <p:nvPr userDrawn="1">
            <p:custDataLst>
              <p:tags r:id="rId10"/>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0" name="1. On-page tracker"/>
          <p:cNvSpPr>
            <a:spLocks noGrp="1"/>
          </p:cNvSpPr>
          <p:nvPr>
            <p:ph type="body" sz="quarter" idx="10" hasCustomPrompt="1"/>
            <p:custDataLst>
              <p:tags r:id="rId11"/>
            </p:custDataLst>
          </p:nvPr>
        </p:nvSpPr>
        <p:spPr>
          <a:xfrm>
            <a:off x="554735" y="41597"/>
            <a:ext cx="3465577"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2" name="Picture 577"/>
          <p:cNvPicPr>
            <a:picLocks noChangeAspect="1" noChangeArrowheads="1"/>
          </p:cNvPicPr>
          <p:nvPr userDrawn="1"/>
        </p:nvPicPr>
        <p:blipFill>
          <a:blip r:embed="rId12"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showMasterSp="0" userDrawn="1">
  <p:cSld name="1/2">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8255" imgH="8255" progId="TCLayout.ActiveDocument.1">
                  <p:embed/>
                </p:oleObj>
              </mc:Choice>
              <mc:Fallback>
                <p:oleObj name="think-cell Slide" r:id="rId3" imgW="8255" imgH="825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7" name="RectangleLight"/>
          <p:cNvSpPr/>
          <p:nvPr userDrawn="1">
            <p:custDataLst>
              <p:tags r:id="rId6"/>
            </p:custDataLst>
          </p:nvPr>
        </p:nvSpPr>
        <p:spPr bwMode="ltGray">
          <a:xfrm>
            <a:off x="6092952" y="0"/>
            <a:ext cx="6099048" cy="6858000"/>
          </a:xfrm>
          <a:prstGeom prst="rect">
            <a:avLst/>
          </a:prstGeom>
          <a:solidFill>
            <a:schemeClr val="accent6">
              <a:lumMod val="40000"/>
              <a:lumOff val="60000"/>
            </a:schemeClr>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lvl="0" algn="ctr"/>
            <a:endParaRPr lang="en-US">
              <a:solidFill>
                <a:srgbClr val="F0F0F0"/>
              </a:solidFill>
              <a:latin typeface="Arial" panose="020B0604020202020204" pitchFamily="34" charset="0"/>
            </a:endParaRPr>
          </a:p>
        </p:txBody>
      </p:sp>
      <p:sp>
        <p:nvSpPr>
          <p:cNvPr id="18"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19" name="2. Slide Title"/>
          <p:cNvSpPr>
            <a:spLocks noGrp="1"/>
          </p:cNvSpPr>
          <p:nvPr>
            <p:ph type="title"/>
            <p:custDataLst>
              <p:tags r:id="rId8"/>
            </p:custDataLst>
          </p:nvPr>
        </p:nvSpPr>
        <p:spPr>
          <a:xfrm>
            <a:off x="554736" y="519011"/>
            <a:ext cx="5065776" cy="384721"/>
          </a:xfrm>
        </p:spPr>
        <p:txBody>
          <a:bodyPr vert="horz"/>
          <a:lstStyle/>
          <a:p>
            <a:r>
              <a:rPr lang="en-US"/>
              <a:t>Click to edit Master title style</a:t>
            </a:r>
            <a:endParaRPr lang="en-US"/>
          </a:p>
        </p:txBody>
      </p:sp>
      <p:sp>
        <p:nvSpPr>
          <p:cNvPr id="20" name="3. Subtitle"/>
          <p:cNvSpPr>
            <a:spLocks noGrp="1"/>
          </p:cNvSpPr>
          <p:nvPr>
            <p:ph type="subTitle" idx="1"/>
            <p:custDataLst>
              <p:tags r:id="rId9"/>
            </p:custDataLst>
          </p:nvPr>
        </p:nvSpPr>
        <p:spPr>
          <a:xfrm>
            <a:off x="554736" y="884725"/>
            <a:ext cx="5065776" cy="276999"/>
          </a:xfrm>
          <a:prstGeom prst="rect">
            <a:avLst/>
          </a:prstGeom>
        </p:spPr>
        <p:txBody>
          <a:bodyPr wrap="square">
            <a:sp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22" name="5. Source" hidden="1"/>
          <p:cNvSpPr txBox="1"/>
          <p:nvPr userDrawn="1">
            <p:custDataLst>
              <p:tags r:id="rId10"/>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10" name="1. On-page tracker"/>
          <p:cNvSpPr>
            <a:spLocks noGrp="1"/>
          </p:cNvSpPr>
          <p:nvPr>
            <p:ph type="body" sz="quarter" idx="10" hasCustomPrompt="1"/>
            <p:custDataLst>
              <p:tags r:id="rId11"/>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3" name="Picture 577"/>
          <p:cNvPicPr>
            <a:picLocks noChangeAspect="1" noChangeArrowheads="1"/>
          </p:cNvPicPr>
          <p:nvPr userDrawn="1"/>
        </p:nvPicPr>
        <p:blipFill>
          <a:blip r:embed="rId12"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showMasterSp="0" userDrawn="1">
  <p:cSld name="2/3">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19" name="2. Slide Title"/>
          <p:cNvSpPr>
            <a:spLocks noGrp="1"/>
          </p:cNvSpPr>
          <p:nvPr>
            <p:ph type="title"/>
            <p:custDataLst>
              <p:tags r:id="rId6"/>
            </p:custDataLst>
          </p:nvPr>
        </p:nvSpPr>
        <p:spPr>
          <a:xfrm>
            <a:off x="554736" y="519011"/>
            <a:ext cx="6967728" cy="384721"/>
          </a:xfrm>
        </p:spPr>
        <p:txBody>
          <a:bodyPr vert="horz"/>
          <a:lstStyle/>
          <a:p>
            <a:r>
              <a:rPr lang="en-US"/>
              <a:t>Click to edit Master title style</a:t>
            </a:r>
            <a:endParaRPr lang="en-US"/>
          </a:p>
        </p:txBody>
      </p:sp>
      <p:sp>
        <p:nvSpPr>
          <p:cNvPr id="7" name="RectangleLight"/>
          <p:cNvSpPr/>
          <p:nvPr userDrawn="1">
            <p:custDataLst>
              <p:tags r:id="rId7"/>
            </p:custDataLst>
          </p:nvPr>
        </p:nvSpPr>
        <p:spPr bwMode="ltGray">
          <a:xfrm>
            <a:off x="7830312" y="0"/>
            <a:ext cx="4361688" cy="6858000"/>
          </a:xfrm>
          <a:prstGeom prst="rect">
            <a:avLst/>
          </a:prstGeom>
          <a:solidFill>
            <a:schemeClr val="accent6">
              <a:lumMod val="40000"/>
              <a:lumOff val="60000"/>
            </a:schemeClr>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lvl="0" algn="ctr"/>
            <a:endParaRPr lang="en-US">
              <a:solidFill>
                <a:srgbClr val="F0F0F0"/>
              </a:solidFill>
              <a:latin typeface="Arial" panose="020B0604020202020204" pitchFamily="34" charset="0"/>
            </a:endParaRPr>
          </a:p>
        </p:txBody>
      </p:sp>
      <p:sp>
        <p:nvSpPr>
          <p:cNvPr id="17" name="Slide Number"/>
          <p:cNvSpPr>
            <a:spLocks noChangeArrowheads="1"/>
          </p:cNvSpPr>
          <p:nvPr userDrawn="1">
            <p:custDataLst>
              <p:tags r:id="rId8"/>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20" name="3. Subtitle"/>
          <p:cNvSpPr>
            <a:spLocks noGrp="1"/>
          </p:cNvSpPr>
          <p:nvPr>
            <p:ph type="subTitle" idx="1"/>
            <p:custDataLst>
              <p:tags r:id="rId9"/>
            </p:custDataLst>
          </p:nvPr>
        </p:nvSpPr>
        <p:spPr>
          <a:xfrm>
            <a:off x="554736" y="884725"/>
            <a:ext cx="6967728" cy="276999"/>
          </a:xfrm>
          <a:prstGeom prst="rect">
            <a:avLst/>
          </a:prstGeom>
        </p:spPr>
        <p:txBody>
          <a:bodyPr wrap="square">
            <a:sp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21" name="5. Source" hidden="1"/>
          <p:cNvSpPr txBox="1"/>
          <p:nvPr userDrawn="1">
            <p:custDataLst>
              <p:tags r:id="rId10"/>
            </p:custDataLst>
          </p:nvPr>
        </p:nvSpPr>
        <p:spPr>
          <a:xfrm>
            <a:off x="554735" y="6501669"/>
            <a:ext cx="6967729"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solidFill>
                  <a:schemeClr val="tx1"/>
                </a:solidFill>
              </a:rPr>
              <a:t>Source: …</a:t>
            </a:r>
            <a:endParaRPr lang="en-US" sz="800">
              <a:solidFill>
                <a:schemeClr val="tx1"/>
              </a:solidFill>
            </a:endParaRPr>
          </a:p>
        </p:txBody>
      </p:sp>
      <p:sp>
        <p:nvSpPr>
          <p:cNvPr id="10" name="1. On-page tracker"/>
          <p:cNvSpPr>
            <a:spLocks noGrp="1"/>
          </p:cNvSpPr>
          <p:nvPr>
            <p:ph type="body" sz="quarter" idx="10" hasCustomPrompt="1"/>
            <p:custDataLst>
              <p:tags r:id="rId11"/>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2" name="Picture 577"/>
          <p:cNvPicPr>
            <a:picLocks noChangeAspect="1" noChangeArrowheads="1"/>
          </p:cNvPicPr>
          <p:nvPr userDrawn="1"/>
        </p:nvPicPr>
        <p:blipFill>
          <a:blip r:embed="rId12"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showMasterSp="0" userDrawn="1">
  <p:cSld name="3/4 ">
    <p:spTree>
      <p:nvGrpSpPr>
        <p:cNvPr id="1" name=""/>
        <p:cNvGrpSpPr/>
        <p:nvPr/>
      </p:nvGrpSpPr>
      <p:grpSpPr>
        <a:xfrm>
          <a:off x="0" y="0"/>
          <a:ext cx="0" cy="0"/>
          <a:chOff x="0" y="0"/>
          <a:chExt cx="0" cy="0"/>
        </a:xfrm>
      </p:grpSpPr>
      <p:graphicFrame>
        <p:nvGraphicFramePr>
          <p:cNvPr id="3" name="Object 6"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8255" imgH="8255" progId="TCLayout.ActiveDocument.1">
                  <p:embed/>
                </p:oleObj>
              </mc:Choice>
              <mc:Fallback>
                <p:oleObj name="think-cell Slide" r:id="rId3" imgW="8255" imgH="8255" progId="TCLayout.ActiveDocument.1">
                  <p:embed/>
                  <p:pic>
                    <p:nvPicPr>
                      <p:cNvPr id="0" name="Object 6"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23" name="RectangleLight"/>
          <p:cNvSpPr/>
          <p:nvPr userDrawn="1">
            <p:custDataLst>
              <p:tags r:id="rId6"/>
            </p:custDataLst>
          </p:nvPr>
        </p:nvSpPr>
        <p:spPr bwMode="ltGray">
          <a:xfrm>
            <a:off x="8781416" y="0"/>
            <a:ext cx="3410584" cy="6858000"/>
          </a:xfrm>
          <a:prstGeom prst="rect">
            <a:avLst/>
          </a:prstGeom>
          <a:solidFill>
            <a:schemeClr val="accent6">
              <a:lumMod val="40000"/>
              <a:lumOff val="60000"/>
            </a:schemeClr>
          </a:solidFill>
          <a:ln w="6350">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lvl="0" algn="ctr"/>
            <a:endParaRPr lang="en-US" noProof="0">
              <a:solidFill>
                <a:srgbClr val="F0F0F0"/>
              </a:solidFill>
              <a:latin typeface="Arial" panose="020B0604020202020204" pitchFamily="34" charset="0"/>
            </a:endParaRPr>
          </a:p>
        </p:txBody>
      </p:sp>
      <p:sp>
        <p:nvSpPr>
          <p:cNvPr id="18" name="Slide Number"/>
          <p:cNvSpPr>
            <a:spLocks noChangeArrowheads="1"/>
          </p:cNvSpPr>
          <p:nvPr userDrawn="1">
            <p:custDataLst>
              <p:tags r:id="rId7"/>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marL="0" marR="0" lvl="0" indent="0" algn="r" defTabSz="610870" rtl="0" eaLnBrk="1" fontAlgn="auto" latinLnBrk="0" hangingPunct="1">
              <a:lnSpc>
                <a:spcPct val="100000"/>
              </a:lnSpc>
              <a:spcBef>
                <a:spcPts val="0"/>
              </a:spcBef>
              <a:spcAft>
                <a:spcPts val="0"/>
              </a:spcAft>
              <a:buClrTx/>
              <a:buSzTx/>
              <a:buFontTx/>
              <a:buNone/>
              <a:defRPr/>
            </a:pPr>
            <a:fld id="{4ABDCABE-3F10-B64C-92F1-862014417034}" type="slidenum">
              <a:rPr kumimoji="0" lang="en-US" sz="900" b="0" i="0" u="none" strike="noStrike" kern="1200" cap="none" spc="0" normalizeH="0" baseline="0" noProof="0" smtClean="0">
                <a:ln>
                  <a:noFill/>
                </a:ln>
                <a:solidFill>
                  <a:schemeClr val="tx1"/>
                </a:solidFill>
                <a:effectLst/>
                <a:uLnTx/>
                <a:uFillTx/>
                <a:latin typeface="+mn-lt"/>
                <a:ea typeface="+mn-ea"/>
                <a:cs typeface="Arial" panose="020B0604020202020204" pitchFamily="34" charset="0"/>
              </a:rPr>
            </a:fld>
            <a:endParaRPr kumimoji="0" lang="en-US" sz="9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9" name="2. Slide Title"/>
          <p:cNvSpPr>
            <a:spLocks noGrp="1"/>
          </p:cNvSpPr>
          <p:nvPr>
            <p:ph type="title"/>
            <p:custDataLst>
              <p:tags r:id="rId8"/>
            </p:custDataLst>
          </p:nvPr>
        </p:nvSpPr>
        <p:spPr>
          <a:xfrm>
            <a:off x="554736" y="519011"/>
            <a:ext cx="7918704" cy="384721"/>
          </a:xfrm>
        </p:spPr>
        <p:txBody>
          <a:bodyPr vert="horz"/>
          <a:lstStyle/>
          <a:p>
            <a:r>
              <a:rPr lang="en-US"/>
              <a:t>Click to edit Master title style</a:t>
            </a:r>
            <a:endParaRPr lang="en-US"/>
          </a:p>
        </p:txBody>
      </p:sp>
      <p:sp>
        <p:nvSpPr>
          <p:cNvPr id="20" name="3. Subtitle"/>
          <p:cNvSpPr>
            <a:spLocks noGrp="1"/>
          </p:cNvSpPr>
          <p:nvPr>
            <p:ph type="subTitle" idx="1"/>
            <p:custDataLst>
              <p:tags r:id="rId9"/>
            </p:custDataLst>
          </p:nvPr>
        </p:nvSpPr>
        <p:spPr>
          <a:xfrm>
            <a:off x="554736" y="884725"/>
            <a:ext cx="7918704" cy="276999"/>
          </a:xfrm>
          <a:prstGeom prst="rect">
            <a:avLst/>
          </a:prstGeom>
        </p:spPr>
        <p:txBody>
          <a:bodyPr wrap="square">
            <a:sp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22" name="5. Source" hidden="1"/>
          <p:cNvSpPr txBox="1"/>
          <p:nvPr userDrawn="1">
            <p:custDataLst>
              <p:tags r:id="rId10"/>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Tx/>
              <a:buSzTx/>
              <a:buFont typeface="Segoe UI" panose="020B0502040204020203" pitchFamily="34" charset="0"/>
              <a:buChar char="​"/>
              <a:defRPr/>
            </a:pPr>
            <a:r>
              <a:rPr kumimoji="0" lang="en-US" sz="800" b="0" i="0" u="none" strike="noStrike" kern="1200" cap="none" spc="0" normalizeH="0" baseline="0" noProof="0">
                <a:ln>
                  <a:noFill/>
                </a:ln>
                <a:solidFill>
                  <a:schemeClr val="tx1"/>
                </a:solidFill>
                <a:effectLst/>
                <a:uLnTx/>
                <a:uFillTx/>
                <a:latin typeface="+mn-lt"/>
                <a:ea typeface="+mn-ea"/>
                <a:cs typeface="Arial" panose="020B0604020202020204" pitchFamily="34" charset="0"/>
              </a:rPr>
              <a:t>Source: …</a:t>
            </a:r>
            <a:endParaRPr kumimoji="0" lang="en-US" sz="8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 name="1. On-page tracker"/>
          <p:cNvSpPr>
            <a:spLocks noGrp="1"/>
          </p:cNvSpPr>
          <p:nvPr>
            <p:ph type="body" sz="quarter" idx="10" hasCustomPrompt="1"/>
            <p:custDataLst>
              <p:tags r:id="rId11"/>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2" name="Picture 577"/>
          <p:cNvPicPr>
            <a:picLocks noChangeAspect="1" noChangeArrowheads="1"/>
          </p:cNvPicPr>
          <p:nvPr userDrawn="1"/>
        </p:nvPicPr>
        <p:blipFill>
          <a:blip r:embed="rId12"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showMasterSp="0" userDrawn="1">
  <p:cSld name="3-line">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3" imgW="5715" imgH="5715" progId="TCLayout.ActiveDocument.1">
                  <p:embed/>
                </p:oleObj>
              </mc:Choice>
              <mc:Fallback>
                <p:oleObj name="think-cell Slide" r:id="rId3" imgW="5715" imgH="5715" progId="TCLayout.ActiveDocument.1">
                  <p:embed/>
                  <p:pic>
                    <p:nvPicPr>
                      <p:cNvPr id="0" name="Object 2"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5"/>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Arial" panose="020B0604020202020204" pitchFamily="34" charset="0"/>
              <a:ea typeface="+mj-ea"/>
              <a:cs typeface="+mj-cs"/>
              <a:sym typeface="Arial" panose="020B0604020202020204" pitchFamily="34" charset="0"/>
            </a:endParaRPr>
          </a:p>
        </p:txBody>
      </p:sp>
      <p:sp>
        <p:nvSpPr>
          <p:cNvPr id="15" name="Slide Number"/>
          <p:cNvSpPr>
            <a:spLocks noChangeArrowheads="1"/>
          </p:cNvSpPr>
          <p:nvPr userDrawn="1">
            <p:custDataLst>
              <p:tags r:id="rId6"/>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5" name="2. Slide Title"/>
          <p:cNvSpPr>
            <a:spLocks noGrp="1"/>
          </p:cNvSpPr>
          <p:nvPr>
            <p:ph type="title"/>
            <p:custDataLst>
              <p:tags r:id="rId7"/>
            </p:custDataLst>
          </p:nvPr>
        </p:nvSpPr>
        <p:spPr>
          <a:xfrm>
            <a:off x="554736" y="175171"/>
            <a:ext cx="11082528" cy="989512"/>
          </a:xfrm>
        </p:spPr>
        <p:txBody>
          <a:bodyPr vert="horz">
            <a:noAutofit/>
          </a:bodyPr>
          <a:lstStyle>
            <a:lvl1pPr>
              <a:defRPr/>
            </a:lvl1pPr>
          </a:lstStyle>
          <a:p>
            <a:r>
              <a:rPr lang="en-US"/>
              <a:t>Click to edit Master title style</a:t>
            </a:r>
            <a:endParaRPr lang="en-US"/>
          </a:p>
        </p:txBody>
      </p:sp>
      <p:sp>
        <p:nvSpPr>
          <p:cNvPr id="10" name="5. Source" hidden="1"/>
          <p:cNvSpPr txBox="1"/>
          <p:nvPr userDrawn="1">
            <p:custDataLst>
              <p:tags r:id="rId8"/>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8" name="1. On-page tracker"/>
          <p:cNvSpPr>
            <a:spLocks noGrp="1"/>
          </p:cNvSpPr>
          <p:nvPr>
            <p:ph type="body" sz="quarter" idx="10" hasCustomPrompt="1"/>
            <p:custDataLst>
              <p:tags r:id="rId9"/>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1" name="Picture 577"/>
          <p:cNvPicPr>
            <a:picLocks noChangeAspect="1" noChangeArrowheads="1"/>
          </p:cNvPicPr>
          <p:nvPr userDrawn="1"/>
        </p:nvPicPr>
        <p:blipFill>
          <a:blip r:embed="rId10"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showMasterSp="0" userDrawn="1">
  <p:cSld name="Custom">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 name="think-cell Slide" r:id="rId3" imgW="5715" imgH="5715" progId="TCLayout.ActiveDocument.1">
                  <p:embed/>
                </p:oleObj>
              </mc:Choice>
              <mc:Fallback>
                <p:oleObj name="think-cell Slide" r:id="rId3" imgW="5715" imgH="5715" progId="TCLayout.ActiveDocument.1">
                  <p:embed/>
                  <p:pic>
                    <p:nvPicPr>
                      <p:cNvPr id="0" name="Object 1"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Slide Number"/>
          <p:cNvSpPr>
            <a:spLocks noChangeArrowheads="1"/>
          </p:cNvSpPr>
          <p:nvPr userDrawn="1">
            <p:custDataLst>
              <p:tags r:id="rId5"/>
            </p:custDataLst>
          </p:nvPr>
        </p:nvSpPr>
        <p:spPr bwMode="black">
          <a:xfrm>
            <a:off x="11312525" y="6498754"/>
            <a:ext cx="325501" cy="138499"/>
          </a:xfrm>
          <a:prstGeom prst="rect">
            <a:avLst/>
          </a:prstGeom>
          <a:noFill/>
          <a:ln w="9525" algn="ctr">
            <a:noFill/>
            <a:miter lim="800000"/>
          </a:ln>
          <a:effectLst/>
        </p:spPr>
        <p:txBody>
          <a:bodyPr wrap="square" lIns="0" tIns="0" rIns="0" bIns="0" anchor="b">
            <a:spAutoFit/>
          </a:bodyPr>
          <a:lstStyle/>
          <a:p>
            <a:pPr algn="r" defTabSz="610870" fontAlgn="auto">
              <a:spcBef>
                <a:spcPts val="0"/>
              </a:spcBef>
              <a:spcAft>
                <a:spcPts val="0"/>
              </a:spcAft>
              <a:defRPr/>
            </a:pPr>
            <a:fld id="{4ABDCABE-3F10-B64C-92F1-862014417034}" type="slidenum">
              <a:rPr lang="en-US" sz="900" b="0" smtClean="0">
                <a:solidFill>
                  <a:schemeClr val="tx1"/>
                </a:solidFill>
                <a:latin typeface="+mn-lt"/>
                <a:ea typeface="+mn-ea"/>
                <a:cs typeface="Arial" panose="020B0604020202020204" pitchFamily="34" charset="0"/>
              </a:rPr>
            </a:fld>
            <a:endParaRPr lang="en-US" sz="900" b="0">
              <a:solidFill>
                <a:schemeClr val="tx1"/>
              </a:solidFill>
              <a:latin typeface="+mn-lt"/>
              <a:ea typeface="+mn-ea"/>
              <a:cs typeface="Arial" panose="020B0604020202020204" pitchFamily="34" charset="0"/>
            </a:endParaRPr>
          </a:p>
        </p:txBody>
      </p:sp>
      <p:sp>
        <p:nvSpPr>
          <p:cNvPr id="7" name="5. Source" hidden="1"/>
          <p:cNvSpPr txBox="1"/>
          <p:nvPr userDrawn="1">
            <p:custDataLst>
              <p:tags r:id="rId6"/>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sp>
        <p:nvSpPr>
          <p:cNvPr id="8" name="1. On-page tracker"/>
          <p:cNvSpPr>
            <a:spLocks noGrp="1"/>
          </p:cNvSpPr>
          <p:nvPr>
            <p:ph type="body" sz="quarter" idx="10" hasCustomPrompt="1"/>
            <p:custDataLst>
              <p:tags r:id="rId7"/>
            </p:custDataLst>
          </p:nvPr>
        </p:nvSpPr>
        <p:spPr>
          <a:xfrm>
            <a:off x="554735" y="41597"/>
            <a:ext cx="3843338" cy="123111"/>
          </a:xfrm>
          <a:prstGeom prst="rect">
            <a:avLst/>
          </a:prstGeom>
          <a:ln w="6350">
            <a:noFill/>
            <a:miter lim="800000"/>
          </a:ln>
        </p:spPr>
        <p:txBody>
          <a:bodyPr vert="horz" wrap="square" lIns="0" tIns="0" rIns="0" bIns="0" rtlCol="0">
            <a:spAutoFit/>
          </a:bodyPr>
          <a:lstStyle>
            <a:lvl1pPr>
              <a:defRPr lang="en-US" sz="800" b="0" dirty="0">
                <a:cs typeface="+mn-cs"/>
              </a:defRPr>
            </a:lvl1pPr>
          </a:lstStyle>
          <a:p>
            <a:pPr lvl="0">
              <a:buNone/>
            </a:pPr>
            <a:r>
              <a:rPr lang="en-US"/>
              <a:t>Add tracker</a:t>
            </a:r>
            <a:endParaRPr lang="en-US"/>
          </a:p>
        </p:txBody>
      </p:sp>
      <p:pic>
        <p:nvPicPr>
          <p:cNvPr id="10" name="Picture 577"/>
          <p:cNvPicPr>
            <a:picLocks noChangeAspect="1" noChangeArrowheads="1"/>
          </p:cNvPicPr>
          <p:nvPr userDrawn="1"/>
        </p:nvPicPr>
        <p:blipFill>
          <a:blip r:embed="rId8"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showMasterSp="0" userDrawn="1">
  <p:cSld name="En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 name="think-cell Slide" r:id="rId3" imgW="5715" imgH="5715" progId="TCLayout.ActiveDocument.1">
                  <p:embed/>
                </p:oleObj>
              </mc:Choice>
              <mc:Fallback>
                <p:oleObj name="think-cell Slide" r:id="rId3" imgW="5715" imgH="5715" progId="TCLayout.ActiveDocument.1">
                  <p:embed/>
                  <p:pic>
                    <p:nvPicPr>
                      <p:cNvPr id="0" name="Object 1"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5. Source" hidden="1"/>
          <p:cNvSpPr txBox="1"/>
          <p:nvPr userDrawn="1">
            <p:custDataLst>
              <p:tags r:id="rId5"/>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6255" indent="-287655">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880">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r>
              <a:rPr lang="en-US" sz="800"/>
              <a:t>Source: …</a:t>
            </a:r>
            <a:endParaRPr lang="en-US" sz="800"/>
          </a:p>
        </p:txBody>
      </p:sp>
      <p:pic>
        <p:nvPicPr>
          <p:cNvPr id="6" name="Picture 577"/>
          <p:cNvPicPr>
            <a:picLocks noChangeAspect="1" noChangeArrowheads="1"/>
          </p:cNvPicPr>
          <p:nvPr userDrawn="1"/>
        </p:nvPicPr>
        <p:blipFill>
          <a:blip r:embed="rId6" cstate="screen">
            <a:clrChange>
              <a:clrFrom>
                <a:srgbClr val="FFFFFF"/>
              </a:clrFrom>
              <a:clrTo>
                <a:srgbClr val="FFFFFF">
                  <a:alpha val="0"/>
                </a:srgbClr>
              </a:clrTo>
            </a:clrChange>
          </a:blip>
          <a:srcRect/>
          <a:stretch>
            <a:fillRect/>
          </a:stretch>
        </p:blipFill>
        <p:spPr bwMode="auto">
          <a:xfrm>
            <a:off x="4747384" y="2818435"/>
            <a:ext cx="2697234" cy="12211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008E8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solidFill>
                <a:prstClr val="white"/>
              </a:solidFill>
            </a:endParaRPr>
          </a:p>
        </p:txBody>
      </p:sp>
      <p:sp>
        <p:nvSpPr>
          <p:cNvPr id="2" name="Title 1"/>
          <p:cNvSpPr>
            <a:spLocks noGrp="1"/>
          </p:cNvSpPr>
          <p:nvPr>
            <p:ph type="ctrTitle"/>
          </p:nvPr>
        </p:nvSpPr>
        <p:spPr>
          <a:xfrm>
            <a:off x="581191" y="1020431"/>
            <a:ext cx="10993549" cy="1475013"/>
          </a:xfrm>
          <a:prstGeom prst="rect">
            <a:avLst/>
          </a:prstGeom>
          <a:effectLst/>
        </p:spPr>
        <p:txBody>
          <a:bodyPr anchor="b">
            <a:normAutofit/>
          </a:bodyPr>
          <a:lstStyle>
            <a:lvl1pPr>
              <a:defRPr lang="en-US" sz="3200" b="1" dirty="0">
                <a:solidFill>
                  <a:srgbClr val="005050"/>
                </a:solidFill>
              </a:defRPr>
            </a:lvl1pPr>
          </a:lstStyle>
          <a:p>
            <a:pPr lvl="0"/>
            <a:r>
              <a:rPr lang="en-US"/>
              <a:t>Click to edit Master title style</a:t>
            </a:r>
            <a:endParaRPr lang="en-US"/>
          </a:p>
        </p:txBody>
      </p:sp>
      <p:sp>
        <p:nvSpPr>
          <p:cNvPr id="3" name="Subtitle 2"/>
          <p:cNvSpPr>
            <a:spLocks noGrp="1"/>
          </p:cNvSpPr>
          <p:nvPr>
            <p:ph type="subTitle" idx="1"/>
          </p:nvPr>
        </p:nvSpPr>
        <p:spPr>
          <a:xfrm>
            <a:off x="581194" y="2495445"/>
            <a:ext cx="10993546" cy="590321"/>
          </a:xfrm>
        </p:spPr>
        <p:txBody>
          <a:bodyPr vert="horz" lIns="91440" tIns="45720" rIns="91440" bIns="45720" rtlCol="0" anchor="t">
            <a:normAutofit/>
          </a:bodyPr>
          <a:lstStyle>
            <a:lvl1pPr marL="0" indent="0" algn="l">
              <a:buNone/>
              <a:defRPr lang="en-US" sz="1600" cap="all" dirty="0">
                <a:solidFill>
                  <a:srgbClr val="007E78"/>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lvl="0" indent="0">
              <a:buNone/>
            </a:pPr>
            <a:r>
              <a:rPr lang="en-US"/>
              <a:t>Click to edit Master subtitle style</a:t>
            </a:r>
            <a:endParaRPr lang="en-US"/>
          </a:p>
        </p:txBody>
      </p:sp>
      <p:sp>
        <p:nvSpPr>
          <p:cNvPr id="12" name="object 3"/>
          <p:cNvSpPr>
            <a:spLocks noChangeAspect="1"/>
          </p:cNvSpPr>
          <p:nvPr userDrawn="1"/>
        </p:nvSpPr>
        <p:spPr>
          <a:xfrm>
            <a:off x="9506598" y="68961"/>
            <a:ext cx="2568436" cy="648000"/>
          </a:xfrm>
          <a:prstGeom prst="rect">
            <a:avLst/>
          </a:prstGeom>
          <a:blipFill>
            <a:blip r:embed="rId2" cstate="print"/>
            <a:stretch>
              <a:fillRect/>
            </a:stretch>
          </a:blipFill>
        </p:spPr>
        <p:txBody>
          <a:bodyPr wrap="square" lIns="0" tIns="0" rIns="0" bIns="0" rtlCol="0"/>
          <a:lstStyle/>
          <a:p>
            <a:endParaRPr>
              <a:solidFill>
                <a:prstClr val="black"/>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8" Type="http://schemas.openxmlformats.org/officeDocument/2006/relationships/theme" Target="../theme/theme1.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36.xml"/><Relationship Id="rId8" Type="http://schemas.openxmlformats.org/officeDocument/2006/relationships/slideLayout" Target="../slideLayouts/slideLayout35.xml"/><Relationship Id="rId7" Type="http://schemas.openxmlformats.org/officeDocument/2006/relationships/slideLayout" Target="../slideLayouts/slideLayout34.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0" Type="http://schemas.openxmlformats.org/officeDocument/2006/relationships/theme" Target="../theme/theme2.xml"/><Relationship Id="rId4" Type="http://schemas.openxmlformats.org/officeDocument/2006/relationships/slideLayout" Target="../slideLayouts/slideLayout31.xml"/><Relationship Id="rId39" Type="http://schemas.openxmlformats.org/officeDocument/2006/relationships/vmlDrawing" Target="../drawings/vmlDrawing15.vml"/><Relationship Id="rId38" Type="http://schemas.openxmlformats.org/officeDocument/2006/relationships/tags" Target="../tags/tag109.xml"/><Relationship Id="rId37" Type="http://schemas.openxmlformats.org/officeDocument/2006/relationships/tags" Target="../tags/tag108.xml"/><Relationship Id="rId36" Type="http://schemas.openxmlformats.org/officeDocument/2006/relationships/tags" Target="../tags/tag107.xml"/><Relationship Id="rId35" Type="http://schemas.openxmlformats.org/officeDocument/2006/relationships/tags" Target="../tags/tag106.xml"/><Relationship Id="rId34" Type="http://schemas.openxmlformats.org/officeDocument/2006/relationships/tags" Target="../tags/tag105.xml"/><Relationship Id="rId33" Type="http://schemas.openxmlformats.org/officeDocument/2006/relationships/tags" Target="../tags/tag104.xml"/><Relationship Id="rId32" Type="http://schemas.openxmlformats.org/officeDocument/2006/relationships/tags" Target="../tags/tag103.xml"/><Relationship Id="rId31" Type="http://schemas.openxmlformats.org/officeDocument/2006/relationships/tags" Target="../tags/tag102.xml"/><Relationship Id="rId30" Type="http://schemas.openxmlformats.org/officeDocument/2006/relationships/tags" Target="../tags/tag101.xml"/><Relationship Id="rId3" Type="http://schemas.openxmlformats.org/officeDocument/2006/relationships/slideLayout" Target="../slideLayouts/slideLayout30.xml"/><Relationship Id="rId29" Type="http://schemas.openxmlformats.org/officeDocument/2006/relationships/tags" Target="../tags/tag100.xml"/><Relationship Id="rId28" Type="http://schemas.openxmlformats.org/officeDocument/2006/relationships/tags" Target="../tags/tag99.xml"/><Relationship Id="rId27" Type="http://schemas.openxmlformats.org/officeDocument/2006/relationships/tags" Target="../tags/tag98.xml"/><Relationship Id="rId26" Type="http://schemas.openxmlformats.org/officeDocument/2006/relationships/tags" Target="../tags/tag97.xml"/><Relationship Id="rId25" Type="http://schemas.openxmlformats.org/officeDocument/2006/relationships/tags" Target="../tags/tag96.xml"/><Relationship Id="rId24" Type="http://schemas.openxmlformats.org/officeDocument/2006/relationships/tags" Target="../tags/tag95.xml"/><Relationship Id="rId23" Type="http://schemas.openxmlformats.org/officeDocument/2006/relationships/image" Target="../media/image22.jpeg"/><Relationship Id="rId22" Type="http://schemas.openxmlformats.org/officeDocument/2006/relationships/tags" Target="../tags/tag94.xml"/><Relationship Id="rId21" Type="http://schemas.openxmlformats.org/officeDocument/2006/relationships/tags" Target="../tags/tag93.xml"/><Relationship Id="rId20" Type="http://schemas.openxmlformats.org/officeDocument/2006/relationships/tags" Target="../tags/tag92.xml"/><Relationship Id="rId2" Type="http://schemas.openxmlformats.org/officeDocument/2006/relationships/slideLayout" Target="../slideLayouts/slideLayout29.xml"/><Relationship Id="rId19" Type="http://schemas.openxmlformats.org/officeDocument/2006/relationships/tags" Target="../tags/tag91.xml"/><Relationship Id="rId18" Type="http://schemas.openxmlformats.org/officeDocument/2006/relationships/image" Target="../media/image21.emf"/><Relationship Id="rId17" Type="http://schemas.openxmlformats.org/officeDocument/2006/relationships/oleObject" Target="../embeddings/oleObject15.bin"/><Relationship Id="rId16" Type="http://schemas.openxmlformats.org/officeDocument/2006/relationships/tags" Target="../tags/tag90.xml"/><Relationship Id="rId15" Type="http://schemas.openxmlformats.org/officeDocument/2006/relationships/slideLayout" Target="../slideLayouts/slideLayout42.xml"/><Relationship Id="rId14" Type="http://schemas.openxmlformats.org/officeDocument/2006/relationships/slideLayout" Target="../slideLayouts/slideLayout41.xml"/><Relationship Id="rId13" Type="http://schemas.openxmlformats.org/officeDocument/2006/relationships/slideLayout" Target="../slideLayouts/slideLayout40.xml"/><Relationship Id="rId12" Type="http://schemas.openxmlformats.org/officeDocument/2006/relationships/slideLayout" Target="../slideLayouts/slideLayout39.xml"/><Relationship Id="rId11" Type="http://schemas.openxmlformats.org/officeDocument/2006/relationships/slideLayout" Target="../slideLayouts/slideLayout38.xml"/><Relationship Id="rId10" Type="http://schemas.openxmlformats.org/officeDocument/2006/relationships/slideLayout" Target="../slideLayouts/slideLayout37.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600" b="1" kern="1200">
          <a:solidFill>
            <a:srgbClr val="00B9AD"/>
          </a:solidFill>
          <a:latin typeface="VAG Rounded" panose="02000403040000020004"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rgbClr val="71716F"/>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71716F"/>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1716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1716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3" name="Object 6" hidden="1"/>
          <p:cNvGraphicFramePr>
            <a:graphicFrameLocks noChangeAspect="1"/>
          </p:cNvGraphicFramePr>
          <p:nvPr userDrawn="1">
            <p:custDataLst>
              <p:tags r:id="rId16"/>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 name="think-cell Slide" r:id="rId17" imgW="8255" imgH="8255" progId="TCLayout.ActiveDocument.1">
                  <p:embed/>
                </p:oleObj>
              </mc:Choice>
              <mc:Fallback>
                <p:oleObj name="think-cell Slide" r:id="rId17" imgW="8255" imgH="8255" progId="TCLayout.ActiveDocument.1">
                  <p:embed/>
                  <p:pic>
                    <p:nvPicPr>
                      <p:cNvPr id="0" name="Object 6" hidden="1"/>
                      <p:cNvPicPr/>
                      <p:nvPr/>
                    </p:nvPicPr>
                    <p:blipFill>
                      <a:blip r:embed="rId18"/>
                      <a:stretch>
                        <a:fillRect/>
                      </a:stretch>
                    </p:blipFill>
                    <p:spPr>
                      <a:xfrm>
                        <a:off x="1588" y="1588"/>
                        <a:ext cx="1588" cy="1588"/>
                      </a:xfrm>
                      <a:prstGeom prst="rect">
                        <a:avLst/>
                      </a:prstGeom>
                    </p:spPr>
                  </p:pic>
                </p:oleObj>
              </mc:Fallback>
            </mc:AlternateContent>
          </a:graphicData>
        </a:graphic>
      </p:graphicFrame>
      <p:sp>
        <p:nvSpPr>
          <p:cNvPr id="4" name="Rectangle 1" hidden="1"/>
          <p:cNvSpPr/>
          <p:nvPr userDrawn="1">
            <p:custDataLst>
              <p:tags r:id="rId19"/>
            </p:custDataLst>
          </p:nvPr>
        </p:nvSpPr>
        <p:spPr>
          <a:xfrm>
            <a:off x="0" y="0"/>
            <a:ext cx="158750" cy="158750"/>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noAutofit/>
          </a:bodyPr>
          <a:lstStyle/>
          <a:p>
            <a:pPr marL="0" lvl="0" indent="0" algn="ctr">
              <a:spcBef>
                <a:spcPts val="300"/>
              </a:spcBef>
              <a:spcAft>
                <a:spcPts val="300"/>
              </a:spcAft>
            </a:pPr>
            <a:endParaRPr lang="en-US" sz="2500" b="1" i="0" baseline="0" err="1">
              <a:solidFill>
                <a:schemeClr val="bg1"/>
              </a:solidFill>
              <a:latin typeface="Century Gothic" panose="020B0502020202020204" pitchFamily="34" charset="0"/>
              <a:ea typeface="+mj-ea"/>
              <a:cs typeface="+mj-cs"/>
              <a:sym typeface="Century Gothic" panose="020B0502020202020204" pitchFamily="34" charset="0"/>
            </a:endParaRPr>
          </a:p>
        </p:txBody>
      </p:sp>
      <p:sp>
        <p:nvSpPr>
          <p:cNvPr id="16" name="4. Footnote" hidden="1"/>
          <p:cNvSpPr txBox="1"/>
          <p:nvPr userDrawn="1">
            <p:custDataLst>
              <p:tags r:id="rId20"/>
            </p:custDataLst>
          </p:nvPr>
        </p:nvSpPr>
        <p:spPr>
          <a:xfrm>
            <a:off x="553972" y="6278400"/>
            <a:ext cx="7278624" cy="123111"/>
          </a:xfrm>
          <a:prstGeom prst="rect">
            <a:avLst/>
          </a:prstGeom>
          <a:noFill/>
          <a:extLst>
            <a:ext uri="{909E8E84-426E-40DD-AFC4-6F175D3DCCD1}">
              <a14:hiddenFill xmlns:a14="http://schemas.microsoft.com/office/drawing/2010/main">
                <a:solidFill>
                  <a:srgbClr val="FFFFFF"/>
                </a:solidFill>
              </a14:hiddenFill>
            </a:ext>
          </a:extLst>
        </p:spPr>
        <p:txBody>
          <a:bodyPr wrap="square" lIns="0" tIns="0" rIns="0" bIns="0" rtlCol="0" anchor="b" anchorCtr="0">
            <a:spAutoFit/>
          </a:bodyPr>
          <a:lstStyle>
            <a:defPPr>
              <a:defRPr lang="en-US"/>
            </a:defPPr>
            <a:lvl1pPr marL="203200" marR="0" lvl="0" indent="-212725" fontAlgn="auto">
              <a:lnSpc>
                <a:spcPct val="100000"/>
              </a:lnSpc>
              <a:spcBef>
                <a:spcPts val="0"/>
              </a:spcBef>
              <a:spcAft>
                <a:spcPts val="0"/>
              </a:spcAft>
              <a:buClrTx/>
              <a:buSzTx/>
              <a:buFontTx/>
              <a:buNone/>
              <a:defRPr sz="800">
                <a:cs typeface="Arial" panose="020B0604020202020204" pitchFamily="34" charset="0"/>
              </a:defRPr>
            </a:lvl1pPr>
          </a:lstStyle>
          <a:p>
            <a:pPr lvl="0"/>
            <a:r>
              <a:rPr lang="en-US"/>
              <a:t>Footnotes</a:t>
            </a:r>
            <a:endParaRPr lang="en-US"/>
          </a:p>
        </p:txBody>
      </p:sp>
      <p:sp>
        <p:nvSpPr>
          <p:cNvPr id="57" name="2. Slide Title"/>
          <p:cNvSpPr>
            <a:spLocks noGrp="1"/>
          </p:cNvSpPr>
          <p:nvPr>
            <p:ph type="title"/>
            <p:custDataLst>
              <p:tags r:id="rId21"/>
            </p:custDataLst>
          </p:nvPr>
        </p:nvSpPr>
        <p:spPr>
          <a:xfrm>
            <a:off x="554736" y="519011"/>
            <a:ext cx="11082528" cy="3847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chor="b" anchorCtr="0">
            <a:spAutoFit/>
          </a:bodyPr>
          <a:lstStyle/>
          <a:p>
            <a:pPr lvl="0"/>
            <a:r>
              <a:rPr lang="en-US"/>
              <a:t>Click to edit Master title style</a:t>
            </a:r>
            <a:endParaRPr lang="en-US"/>
          </a:p>
        </p:txBody>
      </p:sp>
      <p:grpSp>
        <p:nvGrpSpPr>
          <p:cNvPr id="59" name="Grid" hidden="1"/>
          <p:cNvGrpSpPr/>
          <p:nvPr userDrawn="1"/>
        </p:nvGrpSpPr>
        <p:grpSpPr>
          <a:xfrm>
            <a:off x="0" y="0"/>
            <a:ext cx="12190476" cy="6858000"/>
            <a:chOff x="0" y="0"/>
            <a:chExt cx="12190476" cy="6858000"/>
          </a:xfrm>
        </p:grpSpPr>
        <p:sp>
          <p:nvSpPr>
            <p:cNvPr id="60" name="slide margin"/>
            <p:cNvSpPr/>
            <p:nvPr/>
          </p:nvSpPr>
          <p:spPr bwMode="invGray">
            <a:xfrm>
              <a:off x="1524" y="0"/>
              <a:ext cx="12188952" cy="6858000"/>
            </a:xfrm>
            <a:custGeom>
              <a:avLst/>
              <a:gdLst>
                <a:gd name="connsiteX0" fmla="*/ 551868 w 12188952"/>
                <a:gd name="connsiteY0" fmla="*/ 1709928 h 6858000"/>
                <a:gd name="connsiteX1" fmla="*/ 551868 w 12188952"/>
                <a:gd name="connsiteY1" fmla="*/ 6217920 h 6858000"/>
                <a:gd name="connsiteX2" fmla="*/ 11636196 w 12188952"/>
                <a:gd name="connsiteY2" fmla="*/ 6217920 h 6858000"/>
                <a:gd name="connsiteX3" fmla="*/ 11636196 w 12188952"/>
                <a:gd name="connsiteY3" fmla="*/ 1709928 h 6858000"/>
                <a:gd name="connsiteX4" fmla="*/ 0 w 12188952"/>
                <a:gd name="connsiteY4" fmla="*/ 0 h 6858000"/>
                <a:gd name="connsiteX5" fmla="*/ 12188952 w 12188952"/>
                <a:gd name="connsiteY5" fmla="*/ 0 h 6858000"/>
                <a:gd name="connsiteX6" fmla="*/ 12188952 w 12188952"/>
                <a:gd name="connsiteY6" fmla="*/ 6858000 h 6858000"/>
                <a:gd name="connsiteX7" fmla="*/ 0 w 1218895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6858000">
                  <a:moveTo>
                    <a:pt x="551868" y="1709928"/>
                  </a:moveTo>
                  <a:lnTo>
                    <a:pt x="551868" y="6217920"/>
                  </a:lnTo>
                  <a:lnTo>
                    <a:pt x="11636196" y="6217920"/>
                  </a:lnTo>
                  <a:lnTo>
                    <a:pt x="11636196" y="1709928"/>
                  </a:lnTo>
                  <a:close/>
                  <a:moveTo>
                    <a:pt x="0" y="0"/>
                  </a:moveTo>
                  <a:lnTo>
                    <a:pt x="12188952" y="0"/>
                  </a:lnTo>
                  <a:lnTo>
                    <a:pt x="12188952" y="6858000"/>
                  </a:lnTo>
                  <a:lnTo>
                    <a:pt x="0" y="6858000"/>
                  </a:lnTo>
                  <a:close/>
                </a:path>
              </a:pathLst>
            </a:custGeom>
            <a:solidFill>
              <a:srgbClr val="FF0000">
                <a:alpha val="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err="1">
                <a:solidFill>
                  <a:schemeClr val="tx1"/>
                </a:solidFill>
                <a:latin typeface="+mn-lt"/>
              </a:endParaRPr>
            </a:p>
          </p:txBody>
        </p:sp>
        <p:cxnSp>
          <p:nvCxnSpPr>
            <p:cNvPr id="61" name="Straight Connector 60"/>
            <p:cNvCxnSpPr/>
            <p:nvPr/>
          </p:nvCxnSpPr>
          <p:spPr bwMode="invGray">
            <a:xfrm>
              <a:off x="859460"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bwMode="invGray">
            <a:xfrm>
              <a:off x="11332545"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bwMode="invGray">
            <a:xfrm>
              <a:off x="1811559"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bwMode="invGray">
            <a:xfrm>
              <a:off x="2763658"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bwMode="invGray">
            <a:xfrm>
              <a:off x="3715757"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bwMode="invGray">
            <a:xfrm>
              <a:off x="4667856"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bwMode="invGray">
            <a:xfrm>
              <a:off x="5619955"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bwMode="invGray">
            <a:xfrm>
              <a:off x="6572054"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bwMode="invGray">
            <a:xfrm>
              <a:off x="7524153"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bwMode="invGray">
            <a:xfrm>
              <a:off x="8476252"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bwMode="invGray">
            <a:xfrm>
              <a:off x="9428351"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bwMode="invGray">
            <a:xfrm>
              <a:off x="10380450" y="0"/>
              <a:ext cx="0" cy="6858000"/>
            </a:xfrm>
            <a:prstGeom prst="line">
              <a:avLst/>
            </a:prstGeom>
            <a:ln>
              <a:solidFill>
                <a:srgbClr val="19D3C5">
                  <a:alpha val="40000"/>
                </a:srgbClr>
              </a:solidFill>
              <a:prstDash val="lgDash"/>
            </a:ln>
          </p:spPr>
          <p:style>
            <a:lnRef idx="1">
              <a:schemeClr val="accent1"/>
            </a:lnRef>
            <a:fillRef idx="0">
              <a:schemeClr val="accent1"/>
            </a:fillRef>
            <a:effectRef idx="0">
              <a:schemeClr val="accent1"/>
            </a:effectRef>
            <a:fontRef idx="minor">
              <a:schemeClr val="tx1"/>
            </a:fontRef>
          </p:style>
        </p:cxnSp>
        <p:sp>
          <p:nvSpPr>
            <p:cNvPr id="73" name="Freeform: Shape 72"/>
            <p:cNvSpPr/>
            <p:nvPr/>
          </p:nvSpPr>
          <p:spPr bwMode="invGray">
            <a:xfrm>
              <a:off x="1524" y="0"/>
              <a:ext cx="553212" cy="6858000"/>
            </a:xfrm>
            <a:custGeom>
              <a:avLst/>
              <a:gdLst>
                <a:gd name="connsiteX0" fmla="*/ 0 w 553212"/>
                <a:gd name="connsiteY0" fmla="*/ 0 h 6858000"/>
                <a:gd name="connsiteX1" fmla="*/ 553212 w 553212"/>
                <a:gd name="connsiteY1" fmla="*/ 0 h 6858000"/>
                <a:gd name="connsiteX2" fmla="*/ 553212 w 553212"/>
                <a:gd name="connsiteY2" fmla="*/ 6858000 h 6858000"/>
                <a:gd name="connsiteX3" fmla="*/ 0 w 553212"/>
                <a:gd name="connsiteY3" fmla="*/ 6858000 h 6858000"/>
                <a:gd name="connsiteX4" fmla="*/ 0 w 55321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212" h="6858000">
                  <a:moveTo>
                    <a:pt x="0" y="0"/>
                  </a:moveTo>
                  <a:lnTo>
                    <a:pt x="553212" y="0"/>
                  </a:lnTo>
                  <a:lnTo>
                    <a:pt x="553212"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4" name="Freeform: Shape 73"/>
            <p:cNvSpPr/>
            <p:nvPr/>
          </p:nvSpPr>
          <p:spPr bwMode="invGray">
            <a:xfrm>
              <a:off x="1167385"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5" name="Freeform: Shape 74"/>
            <p:cNvSpPr/>
            <p:nvPr/>
          </p:nvSpPr>
          <p:spPr bwMode="invGray">
            <a:xfrm>
              <a:off x="2119484"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6" name="Freeform: Shape 75"/>
            <p:cNvSpPr/>
            <p:nvPr/>
          </p:nvSpPr>
          <p:spPr bwMode="invGray">
            <a:xfrm>
              <a:off x="3071583"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7" name="Freeform: Shape 76"/>
            <p:cNvSpPr/>
            <p:nvPr/>
          </p:nvSpPr>
          <p:spPr bwMode="invGray">
            <a:xfrm>
              <a:off x="4023681" y="0"/>
              <a:ext cx="339450" cy="6858000"/>
            </a:xfrm>
            <a:custGeom>
              <a:avLst/>
              <a:gdLst>
                <a:gd name="connsiteX0" fmla="*/ 0 w 339450"/>
                <a:gd name="connsiteY0" fmla="*/ 0 h 6858000"/>
                <a:gd name="connsiteX1" fmla="*/ 339450 w 339450"/>
                <a:gd name="connsiteY1" fmla="*/ 0 h 6858000"/>
                <a:gd name="connsiteX2" fmla="*/ 339450 w 339450"/>
                <a:gd name="connsiteY2" fmla="*/ 6858000 h 6858000"/>
                <a:gd name="connsiteX3" fmla="*/ 0 w 339450"/>
                <a:gd name="connsiteY3" fmla="*/ 6858000 h 6858000"/>
                <a:gd name="connsiteX4" fmla="*/ 0 w 33945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0" h="6858000">
                  <a:moveTo>
                    <a:pt x="0" y="0"/>
                  </a:moveTo>
                  <a:lnTo>
                    <a:pt x="339450" y="0"/>
                  </a:lnTo>
                  <a:lnTo>
                    <a:pt x="339450"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8" name="Freeform: Shape 77"/>
            <p:cNvSpPr/>
            <p:nvPr/>
          </p:nvSpPr>
          <p:spPr bwMode="invGray">
            <a:xfrm>
              <a:off x="4975780"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79" name="Freeform: Shape 78"/>
            <p:cNvSpPr/>
            <p:nvPr/>
          </p:nvSpPr>
          <p:spPr bwMode="invGray">
            <a:xfrm>
              <a:off x="5927879"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0" name="Freeform: Shape 79"/>
            <p:cNvSpPr/>
            <p:nvPr/>
          </p:nvSpPr>
          <p:spPr bwMode="invGray">
            <a:xfrm>
              <a:off x="6879978"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1" name="Freeform: Shape 80"/>
            <p:cNvSpPr/>
            <p:nvPr/>
          </p:nvSpPr>
          <p:spPr bwMode="invGray">
            <a:xfrm>
              <a:off x="7832077"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2" name="Freeform: Shape 81"/>
            <p:cNvSpPr/>
            <p:nvPr/>
          </p:nvSpPr>
          <p:spPr bwMode="invGray">
            <a:xfrm>
              <a:off x="8784176" y="0"/>
              <a:ext cx="339451" cy="6858000"/>
            </a:xfrm>
            <a:custGeom>
              <a:avLst/>
              <a:gdLst>
                <a:gd name="connsiteX0" fmla="*/ 0 w 339451"/>
                <a:gd name="connsiteY0" fmla="*/ 0 h 6858000"/>
                <a:gd name="connsiteX1" fmla="*/ 339451 w 339451"/>
                <a:gd name="connsiteY1" fmla="*/ 0 h 6858000"/>
                <a:gd name="connsiteX2" fmla="*/ 339451 w 339451"/>
                <a:gd name="connsiteY2" fmla="*/ 6858000 h 6858000"/>
                <a:gd name="connsiteX3" fmla="*/ 0 w 339451"/>
                <a:gd name="connsiteY3" fmla="*/ 6858000 h 6858000"/>
                <a:gd name="connsiteX4" fmla="*/ 0 w 3394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1" h="6858000">
                  <a:moveTo>
                    <a:pt x="0" y="0"/>
                  </a:moveTo>
                  <a:lnTo>
                    <a:pt x="339451" y="0"/>
                  </a:lnTo>
                  <a:lnTo>
                    <a:pt x="339451"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3" name="Freeform: Shape 82"/>
            <p:cNvSpPr/>
            <p:nvPr/>
          </p:nvSpPr>
          <p:spPr bwMode="invGray">
            <a:xfrm>
              <a:off x="9736274" y="0"/>
              <a:ext cx="339450" cy="6858000"/>
            </a:xfrm>
            <a:custGeom>
              <a:avLst/>
              <a:gdLst>
                <a:gd name="connsiteX0" fmla="*/ 0 w 339450"/>
                <a:gd name="connsiteY0" fmla="*/ 0 h 6858000"/>
                <a:gd name="connsiteX1" fmla="*/ 339450 w 339450"/>
                <a:gd name="connsiteY1" fmla="*/ 0 h 6858000"/>
                <a:gd name="connsiteX2" fmla="*/ 339450 w 339450"/>
                <a:gd name="connsiteY2" fmla="*/ 6858000 h 6858000"/>
                <a:gd name="connsiteX3" fmla="*/ 0 w 339450"/>
                <a:gd name="connsiteY3" fmla="*/ 6858000 h 6858000"/>
                <a:gd name="connsiteX4" fmla="*/ 0 w 33945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450" h="6858000">
                  <a:moveTo>
                    <a:pt x="0" y="0"/>
                  </a:moveTo>
                  <a:lnTo>
                    <a:pt x="339450" y="0"/>
                  </a:lnTo>
                  <a:lnTo>
                    <a:pt x="339450"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4" name="Freeform: Shape 83"/>
            <p:cNvSpPr/>
            <p:nvPr/>
          </p:nvSpPr>
          <p:spPr bwMode="invGray">
            <a:xfrm>
              <a:off x="10688372" y="0"/>
              <a:ext cx="336244" cy="6858000"/>
            </a:xfrm>
            <a:custGeom>
              <a:avLst/>
              <a:gdLst>
                <a:gd name="connsiteX0" fmla="*/ 0 w 336244"/>
                <a:gd name="connsiteY0" fmla="*/ 0 h 6858000"/>
                <a:gd name="connsiteX1" fmla="*/ 336244 w 336244"/>
                <a:gd name="connsiteY1" fmla="*/ 0 h 6858000"/>
                <a:gd name="connsiteX2" fmla="*/ 336244 w 336244"/>
                <a:gd name="connsiteY2" fmla="*/ 6858000 h 6858000"/>
                <a:gd name="connsiteX3" fmla="*/ 0 w 336244"/>
                <a:gd name="connsiteY3" fmla="*/ 6858000 h 6858000"/>
                <a:gd name="connsiteX4" fmla="*/ 0 w 336244"/>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244" h="6858000">
                  <a:moveTo>
                    <a:pt x="0" y="0"/>
                  </a:moveTo>
                  <a:lnTo>
                    <a:pt x="336244" y="0"/>
                  </a:lnTo>
                  <a:lnTo>
                    <a:pt x="336244"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5" name="Freeform: Shape 84"/>
            <p:cNvSpPr/>
            <p:nvPr/>
          </p:nvSpPr>
          <p:spPr bwMode="invGray">
            <a:xfrm>
              <a:off x="11637264" y="0"/>
              <a:ext cx="553212" cy="6858000"/>
            </a:xfrm>
            <a:custGeom>
              <a:avLst/>
              <a:gdLst>
                <a:gd name="connsiteX0" fmla="*/ 0 w 553212"/>
                <a:gd name="connsiteY0" fmla="*/ 0 h 6858000"/>
                <a:gd name="connsiteX1" fmla="*/ 553212 w 553212"/>
                <a:gd name="connsiteY1" fmla="*/ 0 h 6858000"/>
                <a:gd name="connsiteX2" fmla="*/ 553212 w 553212"/>
                <a:gd name="connsiteY2" fmla="*/ 6858000 h 6858000"/>
                <a:gd name="connsiteX3" fmla="*/ 0 w 553212"/>
                <a:gd name="connsiteY3" fmla="*/ 6858000 h 6858000"/>
                <a:gd name="connsiteX4" fmla="*/ 0 w 55321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3212" h="6858000">
                  <a:moveTo>
                    <a:pt x="0" y="0"/>
                  </a:moveTo>
                  <a:lnTo>
                    <a:pt x="553212" y="0"/>
                  </a:lnTo>
                  <a:lnTo>
                    <a:pt x="553212" y="6858000"/>
                  </a:lnTo>
                  <a:lnTo>
                    <a:pt x="0" y="6858000"/>
                  </a:lnTo>
                  <a:lnTo>
                    <a:pt x="0" y="0"/>
                  </a:lnTo>
                  <a:close/>
                </a:path>
              </a:pathLst>
            </a:custGeom>
            <a:solidFill>
              <a:srgbClr val="FF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6" name="Freeform: Shape 85"/>
            <p:cNvSpPr/>
            <p:nvPr/>
          </p:nvSpPr>
          <p:spPr bwMode="invGray">
            <a:xfrm>
              <a:off x="7219428"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7" name="Freeform: Shape 86"/>
            <p:cNvSpPr/>
            <p:nvPr userDrawn="1"/>
          </p:nvSpPr>
          <p:spPr bwMode="invGray">
            <a:xfrm>
              <a:off x="1506835"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8" name="Freeform: Shape 87"/>
            <p:cNvSpPr/>
            <p:nvPr userDrawn="1"/>
          </p:nvSpPr>
          <p:spPr bwMode="invGray">
            <a:xfrm>
              <a:off x="2458934"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89" name="Freeform: Shape 88"/>
            <p:cNvSpPr/>
            <p:nvPr userDrawn="1"/>
          </p:nvSpPr>
          <p:spPr bwMode="invGray">
            <a:xfrm>
              <a:off x="3411033"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0" name="Freeform: Shape 89"/>
            <p:cNvSpPr/>
            <p:nvPr userDrawn="1"/>
          </p:nvSpPr>
          <p:spPr bwMode="invGray">
            <a:xfrm>
              <a:off x="4363132" y="0"/>
              <a:ext cx="609447" cy="6858000"/>
            </a:xfrm>
            <a:custGeom>
              <a:avLst/>
              <a:gdLst>
                <a:gd name="connsiteX0" fmla="*/ 0 w 609447"/>
                <a:gd name="connsiteY0" fmla="*/ 0 h 6858000"/>
                <a:gd name="connsiteX1" fmla="*/ 609447 w 609447"/>
                <a:gd name="connsiteY1" fmla="*/ 0 h 6858000"/>
                <a:gd name="connsiteX2" fmla="*/ 609447 w 609447"/>
                <a:gd name="connsiteY2" fmla="*/ 6858000 h 6858000"/>
                <a:gd name="connsiteX3" fmla="*/ 0 w 609447"/>
                <a:gd name="connsiteY3" fmla="*/ 6858000 h 6858000"/>
                <a:gd name="connsiteX4" fmla="*/ 0 w 609447"/>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7" h="6858000">
                  <a:moveTo>
                    <a:pt x="0" y="0"/>
                  </a:moveTo>
                  <a:lnTo>
                    <a:pt x="609447" y="0"/>
                  </a:lnTo>
                  <a:lnTo>
                    <a:pt x="609447"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1" name="Freeform: Shape 90"/>
            <p:cNvSpPr/>
            <p:nvPr userDrawn="1"/>
          </p:nvSpPr>
          <p:spPr bwMode="invGray">
            <a:xfrm>
              <a:off x="5315230"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2" name="Freeform: Shape 91"/>
            <p:cNvSpPr/>
            <p:nvPr userDrawn="1"/>
          </p:nvSpPr>
          <p:spPr bwMode="invGray">
            <a:xfrm>
              <a:off x="6267329"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3" name="Freeform: Shape 92"/>
            <p:cNvSpPr/>
            <p:nvPr userDrawn="1"/>
          </p:nvSpPr>
          <p:spPr bwMode="invGray">
            <a:xfrm>
              <a:off x="8171527"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4" name="Freeform: Shape 93"/>
            <p:cNvSpPr/>
            <p:nvPr userDrawn="1"/>
          </p:nvSpPr>
          <p:spPr bwMode="invGray">
            <a:xfrm>
              <a:off x="9123626"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5" name="Freeform: Shape 94"/>
            <p:cNvSpPr/>
            <p:nvPr userDrawn="1"/>
          </p:nvSpPr>
          <p:spPr bwMode="invGray">
            <a:xfrm>
              <a:off x="10075725" y="0"/>
              <a:ext cx="609447" cy="6858000"/>
            </a:xfrm>
            <a:custGeom>
              <a:avLst/>
              <a:gdLst>
                <a:gd name="connsiteX0" fmla="*/ 0 w 609447"/>
                <a:gd name="connsiteY0" fmla="*/ 0 h 6858000"/>
                <a:gd name="connsiteX1" fmla="*/ 609447 w 609447"/>
                <a:gd name="connsiteY1" fmla="*/ 0 h 6858000"/>
                <a:gd name="connsiteX2" fmla="*/ 609447 w 609447"/>
                <a:gd name="connsiteY2" fmla="*/ 6858000 h 6858000"/>
                <a:gd name="connsiteX3" fmla="*/ 0 w 609447"/>
                <a:gd name="connsiteY3" fmla="*/ 6858000 h 6858000"/>
                <a:gd name="connsiteX4" fmla="*/ 0 w 609447"/>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7" h="6858000">
                  <a:moveTo>
                    <a:pt x="0" y="0"/>
                  </a:moveTo>
                  <a:lnTo>
                    <a:pt x="609447" y="0"/>
                  </a:lnTo>
                  <a:lnTo>
                    <a:pt x="609447"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6" name="Freeform: Shape 95"/>
            <p:cNvSpPr/>
            <p:nvPr userDrawn="1"/>
          </p:nvSpPr>
          <p:spPr bwMode="invGray">
            <a:xfrm>
              <a:off x="11027826" y="0"/>
              <a:ext cx="609438" cy="6858000"/>
            </a:xfrm>
            <a:custGeom>
              <a:avLst/>
              <a:gdLst>
                <a:gd name="connsiteX0" fmla="*/ 0 w 609438"/>
                <a:gd name="connsiteY0" fmla="*/ 0 h 6858000"/>
                <a:gd name="connsiteX1" fmla="*/ 609438 w 609438"/>
                <a:gd name="connsiteY1" fmla="*/ 0 h 6858000"/>
                <a:gd name="connsiteX2" fmla="*/ 609438 w 609438"/>
                <a:gd name="connsiteY2" fmla="*/ 6858000 h 6858000"/>
                <a:gd name="connsiteX3" fmla="*/ 0 w 609438"/>
                <a:gd name="connsiteY3" fmla="*/ 6858000 h 6858000"/>
                <a:gd name="connsiteX4" fmla="*/ 0 w 60943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38" h="6858000">
                  <a:moveTo>
                    <a:pt x="0" y="0"/>
                  </a:moveTo>
                  <a:lnTo>
                    <a:pt x="609438" y="0"/>
                  </a:lnTo>
                  <a:lnTo>
                    <a:pt x="60943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sp>
          <p:nvSpPr>
            <p:cNvPr id="97" name="Freeform: Shape 96"/>
            <p:cNvSpPr/>
            <p:nvPr userDrawn="1"/>
          </p:nvSpPr>
          <p:spPr bwMode="invGray">
            <a:xfrm>
              <a:off x="554736" y="0"/>
              <a:ext cx="609448" cy="6858000"/>
            </a:xfrm>
            <a:custGeom>
              <a:avLst/>
              <a:gdLst>
                <a:gd name="connsiteX0" fmla="*/ 0 w 609448"/>
                <a:gd name="connsiteY0" fmla="*/ 0 h 6858000"/>
                <a:gd name="connsiteX1" fmla="*/ 609448 w 609448"/>
                <a:gd name="connsiteY1" fmla="*/ 0 h 6858000"/>
                <a:gd name="connsiteX2" fmla="*/ 609448 w 609448"/>
                <a:gd name="connsiteY2" fmla="*/ 6858000 h 6858000"/>
                <a:gd name="connsiteX3" fmla="*/ 0 w 609448"/>
                <a:gd name="connsiteY3" fmla="*/ 6858000 h 6858000"/>
                <a:gd name="connsiteX4" fmla="*/ 0 w 609448"/>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448" h="6858000">
                  <a:moveTo>
                    <a:pt x="0" y="0"/>
                  </a:moveTo>
                  <a:lnTo>
                    <a:pt x="609448" y="0"/>
                  </a:lnTo>
                  <a:lnTo>
                    <a:pt x="609448" y="6858000"/>
                  </a:lnTo>
                  <a:lnTo>
                    <a:pt x="0" y="6858000"/>
                  </a:lnTo>
                  <a:lnTo>
                    <a:pt x="0" y="0"/>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68572" tIns="34286" rIns="68572" bIns="34286" numCol="1" spcCol="0" rtlCol="0" fromWordArt="0" anchor="ctr" anchorCtr="0" forceAA="0" compatLnSpc="1">
              <a:noAutofit/>
            </a:bodyPr>
            <a:lstStyle/>
            <a:p>
              <a:pPr lvl="0" algn="ctr"/>
              <a:endParaRPr lang="en-US" sz="1325">
                <a:solidFill>
                  <a:schemeClr val="tx1"/>
                </a:solidFill>
                <a:latin typeface="+mn-lt"/>
              </a:endParaRPr>
            </a:p>
          </p:txBody>
        </p:sp>
        <p:cxnSp>
          <p:nvCxnSpPr>
            <p:cNvPr id="98" name="Straight Connector 97"/>
            <p:cNvCxnSpPr/>
            <p:nvPr userDrawn="1"/>
          </p:nvCxnSpPr>
          <p:spPr bwMode="invGray">
            <a:xfrm>
              <a:off x="0" y="62179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userDrawn="1"/>
          </p:nvCxnSpPr>
          <p:spPr bwMode="invGray">
            <a:xfrm>
              <a:off x="0" y="31089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userDrawn="1"/>
          </p:nvCxnSpPr>
          <p:spPr bwMode="invGray">
            <a:xfrm>
              <a:off x="0" y="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userDrawn="1"/>
          </p:nvCxnSpPr>
          <p:spPr bwMode="invGray">
            <a:xfrm>
              <a:off x="0" y="124358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userDrawn="1"/>
          </p:nvCxnSpPr>
          <p:spPr bwMode="invGray">
            <a:xfrm>
              <a:off x="0" y="93268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userDrawn="1"/>
          </p:nvCxnSpPr>
          <p:spPr bwMode="invGray">
            <a:xfrm>
              <a:off x="0" y="186537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userDrawn="1"/>
          </p:nvCxnSpPr>
          <p:spPr bwMode="invGray">
            <a:xfrm>
              <a:off x="0" y="155448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userDrawn="1"/>
          </p:nvCxnSpPr>
          <p:spPr bwMode="invGray">
            <a:xfrm>
              <a:off x="0" y="248716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userDrawn="1"/>
          </p:nvCxnSpPr>
          <p:spPr bwMode="invGray">
            <a:xfrm>
              <a:off x="0" y="217627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userDrawn="1"/>
          </p:nvCxnSpPr>
          <p:spPr bwMode="invGray">
            <a:xfrm>
              <a:off x="0" y="310896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userDrawn="1"/>
          </p:nvCxnSpPr>
          <p:spPr bwMode="invGray">
            <a:xfrm>
              <a:off x="0" y="279806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userDrawn="1"/>
          </p:nvCxnSpPr>
          <p:spPr bwMode="invGray">
            <a:xfrm>
              <a:off x="0" y="373075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userDrawn="1"/>
          </p:nvCxnSpPr>
          <p:spPr bwMode="invGray">
            <a:xfrm>
              <a:off x="0" y="341985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userDrawn="1"/>
          </p:nvCxnSpPr>
          <p:spPr bwMode="invGray">
            <a:xfrm>
              <a:off x="0" y="435254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userDrawn="1"/>
          </p:nvCxnSpPr>
          <p:spPr bwMode="invGray">
            <a:xfrm>
              <a:off x="0" y="404164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userDrawn="1"/>
          </p:nvCxnSpPr>
          <p:spPr bwMode="invGray">
            <a:xfrm>
              <a:off x="0" y="497433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userDrawn="1"/>
          </p:nvCxnSpPr>
          <p:spPr bwMode="invGray">
            <a:xfrm>
              <a:off x="0" y="466344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userDrawn="1"/>
          </p:nvCxnSpPr>
          <p:spPr bwMode="invGray">
            <a:xfrm>
              <a:off x="0" y="559612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userDrawn="1"/>
          </p:nvCxnSpPr>
          <p:spPr bwMode="invGray">
            <a:xfrm>
              <a:off x="0" y="528523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userDrawn="1"/>
          </p:nvCxnSpPr>
          <p:spPr bwMode="invGray">
            <a:xfrm>
              <a:off x="0" y="621792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userDrawn="1"/>
          </p:nvCxnSpPr>
          <p:spPr bwMode="invGray">
            <a:xfrm>
              <a:off x="0" y="590702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userDrawn="1"/>
          </p:nvCxnSpPr>
          <p:spPr bwMode="invGray">
            <a:xfrm>
              <a:off x="0" y="652881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userDrawn="1"/>
          </p:nvCxnSpPr>
          <p:spPr bwMode="invGray">
            <a:xfrm>
              <a:off x="0" y="77724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userDrawn="1"/>
          </p:nvCxnSpPr>
          <p:spPr bwMode="invGray">
            <a:xfrm>
              <a:off x="0" y="46634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userDrawn="1"/>
          </p:nvCxnSpPr>
          <p:spPr bwMode="invGray">
            <a:xfrm>
              <a:off x="0" y="15544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userDrawn="1"/>
          </p:nvCxnSpPr>
          <p:spPr bwMode="invGray">
            <a:xfrm>
              <a:off x="0" y="139903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userDrawn="1"/>
          </p:nvCxnSpPr>
          <p:spPr bwMode="invGray">
            <a:xfrm>
              <a:off x="0" y="108813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userDrawn="1"/>
          </p:nvCxnSpPr>
          <p:spPr bwMode="invGray">
            <a:xfrm>
              <a:off x="0" y="202082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userDrawn="1"/>
          </p:nvCxnSpPr>
          <p:spPr bwMode="invGray">
            <a:xfrm>
              <a:off x="0" y="170992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userDrawn="1"/>
          </p:nvCxnSpPr>
          <p:spPr bwMode="invGray">
            <a:xfrm>
              <a:off x="0" y="264261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userDrawn="1"/>
          </p:nvCxnSpPr>
          <p:spPr bwMode="invGray">
            <a:xfrm>
              <a:off x="0" y="233172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userDrawn="1"/>
          </p:nvCxnSpPr>
          <p:spPr bwMode="invGray">
            <a:xfrm>
              <a:off x="0" y="326440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userDrawn="1"/>
          </p:nvCxnSpPr>
          <p:spPr bwMode="invGray">
            <a:xfrm>
              <a:off x="0" y="295351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userDrawn="1"/>
          </p:nvCxnSpPr>
          <p:spPr bwMode="invGray">
            <a:xfrm>
              <a:off x="0" y="388620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userDrawn="1"/>
          </p:nvCxnSpPr>
          <p:spPr bwMode="invGray">
            <a:xfrm>
              <a:off x="0" y="357530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userDrawn="1"/>
          </p:nvCxnSpPr>
          <p:spPr bwMode="invGray">
            <a:xfrm>
              <a:off x="0" y="450799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userDrawn="1"/>
          </p:nvCxnSpPr>
          <p:spPr bwMode="invGray">
            <a:xfrm>
              <a:off x="0" y="419709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userDrawn="1"/>
          </p:nvCxnSpPr>
          <p:spPr bwMode="invGray">
            <a:xfrm>
              <a:off x="0" y="512978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userDrawn="1"/>
          </p:nvCxnSpPr>
          <p:spPr bwMode="invGray">
            <a:xfrm>
              <a:off x="0" y="481888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userDrawn="1"/>
          </p:nvCxnSpPr>
          <p:spPr bwMode="invGray">
            <a:xfrm>
              <a:off x="0" y="5751576"/>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userDrawn="1"/>
          </p:nvCxnSpPr>
          <p:spPr bwMode="invGray">
            <a:xfrm>
              <a:off x="0" y="5440680"/>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userDrawn="1"/>
          </p:nvCxnSpPr>
          <p:spPr bwMode="invGray">
            <a:xfrm>
              <a:off x="0" y="6373368"/>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userDrawn="1"/>
          </p:nvCxnSpPr>
          <p:spPr bwMode="invGray">
            <a:xfrm>
              <a:off x="0" y="6062472"/>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userDrawn="1"/>
          </p:nvCxnSpPr>
          <p:spPr bwMode="invGray">
            <a:xfrm>
              <a:off x="0" y="6684264"/>
              <a:ext cx="12188952" cy="0"/>
            </a:xfrm>
            <a:prstGeom prst="line">
              <a:avLst/>
            </a:prstGeom>
            <a:ln w="6350">
              <a:solidFill>
                <a:srgbClr val="19D3C5">
                  <a:alpha val="20000"/>
                </a:srgbClr>
              </a:solidFill>
              <a:miter lim="800000"/>
            </a:ln>
          </p:spPr>
          <p:style>
            <a:lnRef idx="1">
              <a:schemeClr val="accent1"/>
            </a:lnRef>
            <a:fillRef idx="0">
              <a:schemeClr val="accent1"/>
            </a:fillRef>
            <a:effectRef idx="0">
              <a:schemeClr val="accent1"/>
            </a:effectRef>
            <a:fontRef idx="minor">
              <a:schemeClr val="tx1"/>
            </a:fontRef>
          </p:style>
        </p:cxnSp>
        <p:sp>
          <p:nvSpPr>
            <p:cNvPr id="145" name="main body box"/>
            <p:cNvSpPr/>
            <p:nvPr userDrawn="1"/>
          </p:nvSpPr>
          <p:spPr bwMode="invGray">
            <a:xfrm>
              <a:off x="554736" y="1709928"/>
              <a:ext cx="11082528" cy="4507992"/>
            </a:xfrm>
            <a:prstGeom prst="rect">
              <a:avLst/>
            </a:prstGeom>
            <a:noFill/>
            <a:ln w="12700">
              <a:solidFill>
                <a:srgbClr val="19D3C5">
                  <a:alpha val="50000"/>
                </a:srgbClr>
              </a:solidFill>
            </a:ln>
          </p:spPr>
          <p:txBody>
            <a:bodyPr vert="horz" wrap="square" lIns="68572" tIns="34286" rIns="68572" bIns="34286" numCol="1" anchor="t" anchorCtr="0" compatLnSpc="1">
              <a:noAutofit/>
            </a:bodyPr>
            <a:lstStyle/>
            <a:p>
              <a:endParaRPr lang="en-US" sz="1325">
                <a:solidFill>
                  <a:schemeClr val="tx1"/>
                </a:solidFill>
                <a:latin typeface="+mn-lt"/>
              </a:endParaRPr>
            </a:p>
          </p:txBody>
        </p:sp>
        <p:cxnSp>
          <p:nvCxnSpPr>
            <p:cNvPr id="146" name="Straight Connector 145"/>
            <p:cNvCxnSpPr/>
            <p:nvPr userDrawn="1"/>
          </p:nvCxnSpPr>
          <p:spPr bwMode="invGray">
            <a:xfrm>
              <a:off x="554736" y="2177796"/>
              <a:ext cx="11082528" cy="0"/>
            </a:xfrm>
            <a:prstGeom prst="line">
              <a:avLst/>
            </a:prstGeom>
            <a:noFill/>
            <a:ln w="12700">
              <a:solidFill>
                <a:srgbClr val="19D3C5">
                  <a:alpha val="50000"/>
                </a:srgbClr>
              </a:solidFill>
            </a:ln>
          </p:spPr>
        </p:cxnSp>
        <p:cxnSp>
          <p:nvCxnSpPr>
            <p:cNvPr id="147" name="Straight Connector 146"/>
            <p:cNvCxnSpPr/>
            <p:nvPr userDrawn="1"/>
          </p:nvCxnSpPr>
          <p:spPr bwMode="invGray">
            <a:xfrm>
              <a:off x="554736" y="1711453"/>
              <a:ext cx="11082528" cy="0"/>
            </a:xfrm>
            <a:prstGeom prst="line">
              <a:avLst/>
            </a:prstGeom>
            <a:noFill/>
            <a:ln w="12700">
              <a:solidFill>
                <a:srgbClr val="19D3C5">
                  <a:alpha val="50000"/>
                </a:srgbClr>
              </a:solidFill>
            </a:ln>
          </p:spPr>
        </p:cxnSp>
      </p:grpSp>
      <p:sp>
        <p:nvSpPr>
          <p:cNvPr id="5" name="Sticker" hidden="1"/>
          <p:cNvSpPr txBox="1"/>
          <p:nvPr userDrawn="1"/>
        </p:nvSpPr>
        <p:spPr>
          <a:xfrm>
            <a:off x="554736" y="1289273"/>
            <a:ext cx="381515" cy="123111"/>
          </a:xfrm>
          <a:prstGeom prst="rect">
            <a:avLst/>
          </a:prstGeom>
          <a:noFill/>
          <a:ln w="6350">
            <a:noFill/>
            <a:miter lim="800000"/>
          </a:ln>
        </p:spPr>
        <p:txBody>
          <a:bodyPr vert="horz" wrap="none" lIns="0" tIns="0" rIns="0" bIns="0" rtlCol="0">
            <a:spAutoFit/>
          </a:bodyPr>
          <a:lstStyle>
            <a:defPPr>
              <a:defRPr lang="en-US"/>
            </a:defPPr>
            <a:lvl1pPr lvl="0">
              <a:spcBef>
                <a:spcPts val="300"/>
              </a:spcBef>
              <a:spcAft>
                <a:spcPts val="300"/>
              </a:spcAft>
              <a:buNone/>
              <a:defRPr sz="800" b="1" cap="all" baseline="0"/>
            </a:lvl1pPr>
          </a:lstStyle>
          <a:p>
            <a:pPr lvl="0"/>
            <a:r>
              <a:rPr lang="en-US"/>
              <a:t>STICKER</a:t>
            </a:r>
            <a:endParaRPr lang="en-US"/>
          </a:p>
        </p:txBody>
      </p:sp>
      <p:sp>
        <p:nvSpPr>
          <p:cNvPr id="169" name="ACET" hidden="1"/>
          <p:cNvSpPr txBox="1"/>
          <p:nvPr userDrawn="1">
            <p:custDataLst>
              <p:tags r:id="rId22"/>
            </p:custDataLst>
          </p:nvPr>
        </p:nvSpPr>
        <p:spPr>
          <a:xfrm>
            <a:off x="5987738" y="2170800"/>
            <a:ext cx="3049253" cy="569387"/>
          </a:xfrm>
          <a:prstGeom prst="rect">
            <a:avLst/>
          </a:prstGeom>
        </p:spPr>
        <p:txBody>
          <a:bodyPr vert="horz" wrap="square" lIns="0" tIns="0" rIns="0" bIns="0" rtlCol="0">
            <a:spAutoFit/>
          </a:bodyPr>
          <a:lstStyle>
            <a:defPPr>
              <a:defRPr lang="en-US"/>
            </a:defPPr>
            <a:lvl1pPr lvl="0" indent="0">
              <a:lnSpc>
                <a:spcPct val="100000"/>
              </a:lnSpc>
              <a:spcBef>
                <a:spcPts val="0"/>
              </a:spcBef>
              <a:spcAft>
                <a:spcPts val="600"/>
              </a:spcAft>
              <a:buFont typeface="Segoe UI" panose="020B0502040204020203" pitchFamily="34" charset="0"/>
              <a:buChar char="​"/>
              <a:defRPr sz="1600" b="1">
                <a:cs typeface="Arial" panose="020B0604020202020204" pitchFamily="34" charset="0"/>
              </a:defRPr>
            </a:lvl1pPr>
            <a:lvl2pPr marL="228600" lvl="1" indent="-225425">
              <a:lnSpc>
                <a:spcPct val="100000"/>
              </a:lnSpc>
              <a:spcBef>
                <a:spcPts val="0"/>
              </a:spcBef>
              <a:spcAft>
                <a:spcPts val="300"/>
              </a:spcAft>
              <a:buSzPct val="110000"/>
              <a:buFont typeface="Wingdings" panose="05000000000000000000" pitchFamily="2" charset="2"/>
              <a:buChar char=""/>
              <a:defRPr sz="1600"/>
            </a:lvl2pPr>
            <a:lvl3pPr marL="443230" lvl="2" indent="-214630">
              <a:lnSpc>
                <a:spcPct val="100000"/>
              </a:lnSpc>
              <a:spcBef>
                <a:spcPts val="0"/>
              </a:spcBef>
              <a:spcAft>
                <a:spcPts val="300"/>
              </a:spcAft>
              <a:buSzPct val="110000"/>
              <a:buFont typeface="Arial" panose="020B0604020202020204" pitchFamily="34" charset="0"/>
              <a:buChar char="‒"/>
              <a:defRPr sz="1600"/>
            </a:lvl3pPr>
            <a:lvl4pPr marL="598805" lvl="3" indent="-152400">
              <a:lnSpc>
                <a:spcPct val="100000"/>
              </a:lnSpc>
              <a:spcBef>
                <a:spcPts val="0"/>
              </a:spcBef>
              <a:spcAft>
                <a:spcPts val="300"/>
              </a:spcAft>
              <a:buFont typeface="Arial" panose="020B0604020202020204" pitchFamily="34" charset="0"/>
              <a:buChar char="•"/>
              <a:defRPr sz="1600"/>
            </a:lvl4pPr>
            <a:lvl5pPr marL="817880" lvl="4" indent="-147955">
              <a:lnSpc>
                <a:spcPct val="100000"/>
              </a:lnSpc>
              <a:spcBef>
                <a:spcPts val="0"/>
              </a:spcBef>
              <a:spcAft>
                <a:spcPts val="300"/>
              </a:spcAft>
              <a:buSzPct val="100000"/>
              <a:buFont typeface="Arial" panose="020B0604020202020204" pitchFamily="34" charset="0"/>
              <a:buChar char="̶"/>
              <a:defRPr sz="160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lvl="0"/>
            <a:r>
              <a:rPr lang="en-US"/>
              <a:t>Above Chart Exhibit Title</a:t>
            </a:r>
            <a:endParaRPr lang="en-US"/>
          </a:p>
          <a:p>
            <a:pPr lvl="0"/>
            <a:r>
              <a:rPr lang="en-US" b="0"/>
              <a:t>Unit of Measure</a:t>
            </a:r>
            <a:endParaRPr lang="en-US" b="0"/>
          </a:p>
        </p:txBody>
      </p:sp>
      <p:sp>
        <p:nvSpPr>
          <p:cNvPr id="6" name="Text Placeholder 5"/>
          <p:cNvSpPr>
            <a:spLocks noGrp="1"/>
          </p:cNvSpPr>
          <p:nvPr>
            <p:ph type="body" idx="1"/>
          </p:nvPr>
        </p:nvSpPr>
        <p:spPr>
          <a:xfrm>
            <a:off x="554736" y="2170800"/>
            <a:ext cx="3757439" cy="1384995"/>
          </a:xfrm>
          <a:prstGeom prst="rect">
            <a:avLst/>
          </a:prstGeom>
        </p:spPr>
        <p:txBody>
          <a:bodyPr vert="horz" wrap="square" lIns="0" tIns="0" rIns="0" bIns="0" rtlCol="0">
            <a:sp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pic>
        <p:nvPicPr>
          <p:cNvPr id="170" name="Picture 577"/>
          <p:cNvPicPr>
            <a:picLocks noChangeAspect="1" noChangeArrowheads="1"/>
          </p:cNvPicPr>
          <p:nvPr userDrawn="1"/>
        </p:nvPicPr>
        <p:blipFill>
          <a:blip r:embed="rId23" cstate="screen">
            <a:clrChange>
              <a:clrFrom>
                <a:srgbClr val="FFFFFF"/>
              </a:clrFrom>
              <a:clrTo>
                <a:srgbClr val="FFFFFF">
                  <a:alpha val="0"/>
                </a:srgbClr>
              </a:clrTo>
            </a:clrChange>
          </a:blip>
          <a:srcRect/>
          <a:stretch>
            <a:fillRect/>
          </a:stretch>
        </p:blipFill>
        <p:spPr bwMode="auto">
          <a:xfrm>
            <a:off x="10215948" y="6227086"/>
            <a:ext cx="1050925" cy="475790"/>
          </a:xfrm>
          <a:prstGeom prst="rect">
            <a:avLst/>
          </a:prstGeom>
          <a:noFill/>
          <a:extLst>
            <a:ext uri="{909E8E84-426E-40DD-AFC4-6F175D3DCCD1}">
              <a14:hiddenFill xmlns:a14="http://schemas.microsoft.com/office/drawing/2010/main">
                <a:solidFill>
                  <a:srgbClr val="FFFFFF"/>
                </a:solidFill>
              </a14:hiddenFill>
            </a:ext>
          </a:extLst>
        </p:spPr>
      </p:pic>
      <p:grpSp>
        <p:nvGrpSpPr>
          <p:cNvPr id="148" name="LegendLines" hidden="1"/>
          <p:cNvGrpSpPr/>
          <p:nvPr userDrawn="1"/>
        </p:nvGrpSpPr>
        <p:grpSpPr>
          <a:xfrm>
            <a:off x="10317304" y="3150223"/>
            <a:ext cx="1393698" cy="958286"/>
            <a:chOff x="10162879" y="3243772"/>
            <a:chExt cx="1393698" cy="958286"/>
          </a:xfrm>
        </p:grpSpPr>
        <p:sp>
          <p:nvSpPr>
            <p:cNvPr id="171" name="Legend1" hidden="1"/>
            <p:cNvSpPr txBox="1"/>
            <p:nvPr/>
          </p:nvSpPr>
          <p:spPr>
            <a:xfrm>
              <a:off x="10886522" y="3243772"/>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72" name="Legend2" hidden="1"/>
            <p:cNvSpPr txBox="1"/>
            <p:nvPr/>
          </p:nvSpPr>
          <p:spPr>
            <a:xfrm>
              <a:off x="10886522" y="3615193"/>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73" name="Legend3" hidden="1"/>
            <p:cNvSpPr txBox="1"/>
            <p:nvPr/>
          </p:nvSpPr>
          <p:spPr>
            <a:xfrm>
              <a:off x="10886522" y="3986614"/>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74" name="LineLegend3" hidden="1"/>
            <p:cNvSpPr>
              <a:spLocks noChangeShapeType="1"/>
            </p:cNvSpPr>
            <p:nvPr/>
          </p:nvSpPr>
          <p:spPr bwMode="gray">
            <a:xfrm>
              <a:off x="10162879" y="4092784"/>
              <a:ext cx="457200" cy="0"/>
            </a:xfrm>
            <a:prstGeom prst="line">
              <a:avLst/>
            </a:prstGeom>
            <a:noFill/>
            <a:ln w="28575">
              <a:solidFill>
                <a:schemeClr val="accent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400" baseline="0">
                <a:ea typeface="+mn-ea"/>
              </a:endParaRPr>
            </a:p>
          </p:txBody>
        </p:sp>
        <p:sp>
          <p:nvSpPr>
            <p:cNvPr id="175" name="LineLegend2" hidden="1"/>
            <p:cNvSpPr>
              <a:spLocks noChangeShapeType="1"/>
            </p:cNvSpPr>
            <p:nvPr/>
          </p:nvSpPr>
          <p:spPr bwMode="gray">
            <a:xfrm>
              <a:off x="10162879" y="3719425"/>
              <a:ext cx="457200" cy="0"/>
            </a:xfrm>
            <a:prstGeom prst="line">
              <a:avLst/>
            </a:prstGeom>
            <a:noFill/>
            <a:ln w="28575">
              <a:solidFill>
                <a:schemeClr val="accent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400" baseline="0">
                <a:ea typeface="+mn-ea"/>
              </a:endParaRPr>
            </a:p>
          </p:txBody>
        </p:sp>
        <p:sp>
          <p:nvSpPr>
            <p:cNvPr id="176" name="LineLegend1" hidden="1"/>
            <p:cNvSpPr>
              <a:spLocks noChangeShapeType="1"/>
            </p:cNvSpPr>
            <p:nvPr/>
          </p:nvSpPr>
          <p:spPr bwMode="gray">
            <a:xfrm>
              <a:off x="10162879" y="3351494"/>
              <a:ext cx="457200" cy="0"/>
            </a:xfrm>
            <a:prstGeom prst="line">
              <a:avLst/>
            </a:prstGeom>
            <a:noFill/>
            <a:ln w="28575">
              <a:solidFill>
                <a:schemeClr val="accent1"/>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400" baseline="0">
                <a:ea typeface="+mn-ea"/>
              </a:endParaRPr>
            </a:p>
          </p:txBody>
        </p:sp>
      </p:grpSp>
      <p:grpSp>
        <p:nvGrpSpPr>
          <p:cNvPr id="177" name="LegendMoons" hidden="1"/>
          <p:cNvGrpSpPr/>
          <p:nvPr userDrawn="1"/>
        </p:nvGrpSpPr>
        <p:grpSpPr>
          <a:xfrm>
            <a:off x="10688315" y="1145373"/>
            <a:ext cx="1022687" cy="1731859"/>
            <a:chOff x="7723680" y="1702457"/>
            <a:chExt cx="1022687" cy="1731859"/>
          </a:xfrm>
        </p:grpSpPr>
        <p:sp>
          <p:nvSpPr>
            <p:cNvPr id="178" name="Legend1" hidden="1"/>
            <p:cNvSpPr txBox="1"/>
            <p:nvPr/>
          </p:nvSpPr>
          <p:spPr>
            <a:xfrm>
              <a:off x="8076312" y="1709816"/>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86" name="Legend2" hidden="1"/>
            <p:cNvSpPr txBox="1"/>
            <p:nvPr/>
          </p:nvSpPr>
          <p:spPr>
            <a:xfrm>
              <a:off x="8076312" y="2085275"/>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98" name="Legend3" hidden="1"/>
            <p:cNvSpPr txBox="1"/>
            <p:nvPr/>
          </p:nvSpPr>
          <p:spPr>
            <a:xfrm>
              <a:off x="8076312" y="2460734"/>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199" name="Legend4" hidden="1"/>
            <p:cNvSpPr txBox="1"/>
            <p:nvPr/>
          </p:nvSpPr>
          <p:spPr>
            <a:xfrm>
              <a:off x="8076312" y="2836193"/>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200" name="Legend5" hidden="1"/>
            <p:cNvSpPr txBox="1"/>
            <p:nvPr/>
          </p:nvSpPr>
          <p:spPr>
            <a:xfrm>
              <a:off x="8076312" y="3211654"/>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grpSp>
          <p:nvGrpSpPr>
            <p:cNvPr id="201" name="MoonLegend1" hidden="1"/>
            <p:cNvGrpSpPr>
              <a:grpSpLocks noChangeAspect="1"/>
            </p:cNvGrpSpPr>
            <p:nvPr>
              <p:custDataLst>
                <p:tags r:id="rId24"/>
              </p:custDataLst>
            </p:nvPr>
          </p:nvGrpSpPr>
          <p:grpSpPr>
            <a:xfrm>
              <a:off x="7723680" y="1702457"/>
              <a:ext cx="228600" cy="228600"/>
              <a:chOff x="762000" y="1270000"/>
              <a:chExt cx="254000" cy="254000"/>
            </a:xfrm>
          </p:grpSpPr>
          <p:sp>
            <p:nvSpPr>
              <p:cNvPr id="214" name="Oval 213" hidden="1"/>
              <p:cNvSpPr/>
              <p:nvPr>
                <p:custDataLst>
                  <p:tags r:id="rId25"/>
                </p:custDataLst>
              </p:nvPr>
            </p:nvSpPr>
            <p:spPr>
              <a:xfrm>
                <a:off x="762000" y="1270000"/>
                <a:ext cx="254000" cy="254000"/>
              </a:xfrm>
              <a:prstGeom prst="ellipse">
                <a:avLst/>
              </a:prstGeom>
              <a:solidFill>
                <a:srgbClr val="D0D0D0"/>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15" name="Arc 214" hidden="1"/>
              <p:cNvSpPr/>
              <p:nvPr>
                <p:custDataLst>
                  <p:tags r:id="rId26"/>
                </p:custDataLst>
              </p:nvPr>
            </p:nvSpPr>
            <p:spPr>
              <a:xfrm>
                <a:off x="762000" y="1270000"/>
                <a:ext cx="254000" cy="254000"/>
              </a:xfrm>
              <a:prstGeom prst="arc">
                <a:avLst>
                  <a:gd name="adj1" fmla="val 16200000"/>
                  <a:gd name="adj2" fmla="val 5400000"/>
                </a:avLst>
              </a:prstGeom>
              <a:solidFill>
                <a:schemeClr val="accent1"/>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a:p>
            </p:txBody>
          </p:sp>
        </p:grpSp>
        <p:grpSp>
          <p:nvGrpSpPr>
            <p:cNvPr id="202" name="MoonLegend2" hidden="1"/>
            <p:cNvGrpSpPr>
              <a:grpSpLocks noChangeAspect="1"/>
            </p:cNvGrpSpPr>
            <p:nvPr>
              <p:custDataLst>
                <p:tags r:id="rId27"/>
              </p:custDataLst>
            </p:nvPr>
          </p:nvGrpSpPr>
          <p:grpSpPr>
            <a:xfrm>
              <a:off x="7723680" y="2078270"/>
              <a:ext cx="228600" cy="228600"/>
              <a:chOff x="762000" y="1270000"/>
              <a:chExt cx="254000" cy="254000"/>
            </a:xfrm>
          </p:grpSpPr>
          <p:sp>
            <p:nvSpPr>
              <p:cNvPr id="212" name="Oval 211" hidden="1"/>
              <p:cNvSpPr/>
              <p:nvPr>
                <p:custDataLst>
                  <p:tags r:id="rId28"/>
                </p:custDataLst>
              </p:nvPr>
            </p:nvSpPr>
            <p:spPr>
              <a:xfrm>
                <a:off x="762000" y="1270000"/>
                <a:ext cx="254000" cy="254000"/>
              </a:xfrm>
              <a:prstGeom prst="ellipse">
                <a:avLst/>
              </a:prstGeom>
              <a:solidFill>
                <a:srgbClr val="D0D0D0"/>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13" name="Arc 212" hidden="1"/>
              <p:cNvSpPr/>
              <p:nvPr>
                <p:custDataLst>
                  <p:tags r:id="rId29"/>
                </p:custDataLst>
              </p:nvPr>
            </p:nvSpPr>
            <p:spPr>
              <a:xfrm>
                <a:off x="762000" y="1270000"/>
                <a:ext cx="254000" cy="254000"/>
              </a:xfrm>
              <a:prstGeom prst="arc">
                <a:avLst>
                  <a:gd name="adj1" fmla="val 16200000"/>
                  <a:gd name="adj2" fmla="val 0"/>
                </a:avLst>
              </a:prstGeom>
              <a:solidFill>
                <a:schemeClr val="accent1"/>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a:p>
            </p:txBody>
          </p:sp>
        </p:grpSp>
        <p:grpSp>
          <p:nvGrpSpPr>
            <p:cNvPr id="203" name="MoonLegend3" hidden="1"/>
            <p:cNvGrpSpPr>
              <a:grpSpLocks noChangeAspect="1"/>
            </p:cNvGrpSpPr>
            <p:nvPr>
              <p:custDataLst>
                <p:tags r:id="rId30"/>
              </p:custDataLst>
            </p:nvPr>
          </p:nvGrpSpPr>
          <p:grpSpPr>
            <a:xfrm>
              <a:off x="7723680" y="2454085"/>
              <a:ext cx="228600" cy="228600"/>
              <a:chOff x="762000" y="1270000"/>
              <a:chExt cx="254000" cy="254000"/>
            </a:xfrm>
          </p:grpSpPr>
          <p:sp>
            <p:nvSpPr>
              <p:cNvPr id="210" name="Oval 209" hidden="1"/>
              <p:cNvSpPr/>
              <p:nvPr>
                <p:custDataLst>
                  <p:tags r:id="rId31"/>
                </p:custDataLst>
              </p:nvPr>
            </p:nvSpPr>
            <p:spPr>
              <a:xfrm>
                <a:off x="762000" y="1270000"/>
                <a:ext cx="254000" cy="254000"/>
              </a:xfrm>
              <a:prstGeom prst="ellipse">
                <a:avLst/>
              </a:prstGeom>
              <a:solidFill>
                <a:srgbClr val="D0D0D0"/>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11" name="Arc 210" hidden="1"/>
              <p:cNvSpPr/>
              <p:nvPr>
                <p:custDataLst>
                  <p:tags r:id="rId32"/>
                </p:custDataLst>
              </p:nvPr>
            </p:nvSpPr>
            <p:spPr>
              <a:xfrm>
                <a:off x="762000" y="1270000"/>
                <a:ext cx="254000" cy="254000"/>
              </a:xfrm>
              <a:prstGeom prst="arc">
                <a:avLst>
                  <a:gd name="adj1" fmla="val 16200000"/>
                  <a:gd name="adj2" fmla="val 5400000"/>
                </a:avLst>
              </a:prstGeom>
              <a:solidFill>
                <a:schemeClr val="accent1"/>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a:p>
            </p:txBody>
          </p:sp>
        </p:grpSp>
        <p:grpSp>
          <p:nvGrpSpPr>
            <p:cNvPr id="204" name="MoonLegend4" hidden="1"/>
            <p:cNvGrpSpPr>
              <a:grpSpLocks noChangeAspect="1"/>
            </p:cNvGrpSpPr>
            <p:nvPr>
              <p:custDataLst>
                <p:tags r:id="rId33"/>
              </p:custDataLst>
            </p:nvPr>
          </p:nvGrpSpPr>
          <p:grpSpPr>
            <a:xfrm>
              <a:off x="7723680" y="2829900"/>
              <a:ext cx="228600" cy="228600"/>
              <a:chOff x="762000" y="1270000"/>
              <a:chExt cx="254000" cy="254000"/>
            </a:xfrm>
          </p:grpSpPr>
          <p:sp>
            <p:nvSpPr>
              <p:cNvPr id="208" name="Oval 207" hidden="1"/>
              <p:cNvSpPr/>
              <p:nvPr>
                <p:custDataLst>
                  <p:tags r:id="rId34"/>
                </p:custDataLst>
              </p:nvPr>
            </p:nvSpPr>
            <p:spPr>
              <a:xfrm>
                <a:off x="762000" y="1270000"/>
                <a:ext cx="254000" cy="254000"/>
              </a:xfrm>
              <a:prstGeom prst="ellipse">
                <a:avLst/>
              </a:prstGeom>
              <a:solidFill>
                <a:srgbClr val="D0D0D0"/>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09" name="Arc 208" hidden="1"/>
              <p:cNvSpPr/>
              <p:nvPr>
                <p:custDataLst>
                  <p:tags r:id="rId35"/>
                </p:custDataLst>
              </p:nvPr>
            </p:nvSpPr>
            <p:spPr>
              <a:xfrm>
                <a:off x="762000" y="1270000"/>
                <a:ext cx="254000" cy="254000"/>
              </a:xfrm>
              <a:prstGeom prst="arc">
                <a:avLst>
                  <a:gd name="adj1" fmla="val 16200000"/>
                  <a:gd name="adj2" fmla="val 10800000"/>
                </a:avLst>
              </a:prstGeom>
              <a:solidFill>
                <a:schemeClr val="accent1"/>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a:p>
            </p:txBody>
          </p:sp>
        </p:grpSp>
        <p:grpSp>
          <p:nvGrpSpPr>
            <p:cNvPr id="205" name="MoonLegend5" hidden="1"/>
            <p:cNvGrpSpPr>
              <a:grpSpLocks noChangeAspect="1"/>
            </p:cNvGrpSpPr>
            <p:nvPr>
              <p:custDataLst>
                <p:tags r:id="rId36"/>
              </p:custDataLst>
            </p:nvPr>
          </p:nvGrpSpPr>
          <p:grpSpPr>
            <a:xfrm>
              <a:off x="7723680" y="3205716"/>
              <a:ext cx="228600" cy="228600"/>
              <a:chOff x="762000" y="1270000"/>
              <a:chExt cx="254000" cy="254000"/>
            </a:xfrm>
          </p:grpSpPr>
          <p:sp>
            <p:nvSpPr>
              <p:cNvPr id="206" name="Oval 205" hidden="1"/>
              <p:cNvSpPr/>
              <p:nvPr>
                <p:custDataLst>
                  <p:tags r:id="rId37"/>
                </p:custDataLst>
              </p:nvPr>
            </p:nvSpPr>
            <p:spPr>
              <a:xfrm>
                <a:off x="762000" y="1270000"/>
                <a:ext cx="254000" cy="254000"/>
              </a:xfrm>
              <a:prstGeom prst="ellipse">
                <a:avLst/>
              </a:prstGeom>
              <a:solidFill>
                <a:srgbClr val="D0D0D0"/>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07" name="Arc 206" hidden="1"/>
              <p:cNvSpPr/>
              <p:nvPr>
                <p:custDataLst>
                  <p:tags r:id="rId38"/>
                </p:custDataLst>
              </p:nvPr>
            </p:nvSpPr>
            <p:spPr>
              <a:xfrm>
                <a:off x="762000" y="1270000"/>
                <a:ext cx="254000" cy="254000"/>
              </a:xfrm>
              <a:prstGeom prst="arc">
                <a:avLst>
                  <a:gd name="adj1" fmla="val 16200000"/>
                  <a:gd name="adj2" fmla="val 16200000"/>
                </a:avLst>
              </a:prstGeom>
              <a:solidFill>
                <a:schemeClr val="accent1"/>
              </a:solidFill>
              <a:ln w="9525" cap="flat" cmpd="sng" algn="ctr">
                <a:noFill/>
                <a:prstDash val="solid"/>
              </a:ln>
              <a:effectLst/>
              <a:extLst>
                <a:ext uri="{91240B29-F687-4F45-9708-019B960494DF}">
                  <a14:hiddenLine xmlns:a14="http://schemas.microsoft.com/office/drawing/2010/main" w="0">
                    <a:solidFill>
                      <a:schemeClr val="bg1"/>
                    </a:solidFill>
                    <a:prstDash val="solid"/>
                    <a:round/>
                    <a:headEnd type="none" w="med" len="med"/>
                    <a:tailEnd type="none" w="med" len="med"/>
                  </a14:hiddenLine>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a:p>
            </p:txBody>
          </p:sp>
        </p:grpSp>
      </p:grpSp>
      <p:grpSp>
        <p:nvGrpSpPr>
          <p:cNvPr id="216" name="LegendBoxes" hidden="1"/>
          <p:cNvGrpSpPr/>
          <p:nvPr userDrawn="1"/>
        </p:nvGrpSpPr>
        <p:grpSpPr>
          <a:xfrm>
            <a:off x="10714801" y="4381500"/>
            <a:ext cx="996201" cy="1717282"/>
            <a:chOff x="10652400" y="4322824"/>
            <a:chExt cx="996201" cy="1717282"/>
          </a:xfrm>
        </p:grpSpPr>
        <p:sp>
          <p:nvSpPr>
            <p:cNvPr id="217" name="RectangleLegend1" hidden="1"/>
            <p:cNvSpPr/>
            <p:nvPr/>
          </p:nvSpPr>
          <p:spPr>
            <a:xfrm>
              <a:off x="10652400" y="4344182"/>
              <a:ext cx="172729" cy="172729"/>
            </a:xfrm>
            <a:prstGeom prst="rect">
              <a:avLst/>
            </a:prstGeom>
            <a:solidFill>
              <a:schemeClr val="accent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400" err="1">
                <a:solidFill>
                  <a:schemeClr val="tx1"/>
                </a:solidFill>
              </a:endParaRPr>
            </a:p>
          </p:txBody>
        </p:sp>
        <p:sp>
          <p:nvSpPr>
            <p:cNvPr id="218" name="RectangleLegend2" hidden="1"/>
            <p:cNvSpPr/>
            <p:nvPr/>
          </p:nvSpPr>
          <p:spPr>
            <a:xfrm>
              <a:off x="10652400" y="4723680"/>
              <a:ext cx="172729" cy="172729"/>
            </a:xfrm>
            <a:prstGeom prst="rect">
              <a:avLst/>
            </a:prstGeom>
            <a:solidFill>
              <a:schemeClr val="accent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400" err="1">
                <a:solidFill>
                  <a:schemeClr val="tx1"/>
                </a:solidFill>
              </a:endParaRPr>
            </a:p>
          </p:txBody>
        </p:sp>
        <p:sp>
          <p:nvSpPr>
            <p:cNvPr id="219" name="RectangleLegend3" hidden="1"/>
            <p:cNvSpPr/>
            <p:nvPr/>
          </p:nvSpPr>
          <p:spPr>
            <a:xfrm>
              <a:off x="10652400" y="5097276"/>
              <a:ext cx="172729" cy="172729"/>
            </a:xfrm>
            <a:prstGeom prst="rect">
              <a:avLst/>
            </a:prstGeom>
            <a:solidFill>
              <a:schemeClr val="accent3"/>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400" err="1">
                <a:solidFill>
                  <a:schemeClr val="tx1"/>
                </a:solidFill>
              </a:endParaRPr>
            </a:p>
          </p:txBody>
        </p:sp>
        <p:sp>
          <p:nvSpPr>
            <p:cNvPr id="220" name="RectangleLegend4" hidden="1"/>
            <p:cNvSpPr/>
            <p:nvPr/>
          </p:nvSpPr>
          <p:spPr>
            <a:xfrm>
              <a:off x="10652400" y="5470872"/>
              <a:ext cx="172729" cy="172729"/>
            </a:xfrm>
            <a:prstGeom prst="rect">
              <a:avLst/>
            </a:prstGeom>
            <a:solidFill>
              <a:schemeClr val="accent4"/>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400" err="1">
                <a:solidFill>
                  <a:schemeClr val="tx1"/>
                </a:solidFill>
              </a:endParaRPr>
            </a:p>
          </p:txBody>
        </p:sp>
        <p:sp>
          <p:nvSpPr>
            <p:cNvPr id="221" name="RectangleLegend5" hidden="1"/>
            <p:cNvSpPr/>
            <p:nvPr/>
          </p:nvSpPr>
          <p:spPr>
            <a:xfrm>
              <a:off x="10652400" y="5844468"/>
              <a:ext cx="172729" cy="172729"/>
            </a:xfrm>
            <a:prstGeom prst="rect">
              <a:avLst/>
            </a:prstGeom>
            <a:solidFill>
              <a:schemeClr val="accent5"/>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400" err="1">
                <a:solidFill>
                  <a:schemeClr val="tx1"/>
                </a:solidFill>
              </a:endParaRPr>
            </a:p>
          </p:txBody>
        </p:sp>
        <p:sp>
          <p:nvSpPr>
            <p:cNvPr id="222" name="Legend1" hidden="1"/>
            <p:cNvSpPr txBox="1"/>
            <p:nvPr/>
          </p:nvSpPr>
          <p:spPr>
            <a:xfrm>
              <a:off x="10978546" y="4322824"/>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223" name="Legend2" hidden="1"/>
            <p:cNvSpPr txBox="1"/>
            <p:nvPr/>
          </p:nvSpPr>
          <p:spPr>
            <a:xfrm>
              <a:off x="10978546" y="4702322"/>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224" name="Legend3" hidden="1"/>
            <p:cNvSpPr txBox="1"/>
            <p:nvPr/>
          </p:nvSpPr>
          <p:spPr>
            <a:xfrm>
              <a:off x="10978546" y="5081820"/>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225" name="Legend4" hidden="1"/>
            <p:cNvSpPr txBox="1"/>
            <p:nvPr/>
          </p:nvSpPr>
          <p:spPr>
            <a:xfrm>
              <a:off x="10978546" y="5453241"/>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sp>
          <p:nvSpPr>
            <p:cNvPr id="226" name="Legend5" hidden="1"/>
            <p:cNvSpPr txBox="1"/>
            <p:nvPr/>
          </p:nvSpPr>
          <p:spPr>
            <a:xfrm>
              <a:off x="10978545" y="5824662"/>
              <a:ext cx="670055" cy="215444"/>
            </a:xfrm>
            <a:prstGeom prst="rect">
              <a:avLst/>
            </a:prstGeom>
            <a:noFill/>
            <a:ln>
              <a:noFill/>
              <a:miter lim="800000"/>
            </a:ln>
          </p:spPr>
          <p:txBody>
            <a:bodyPr wrap="none" lIns="0" tIns="0" rIns="0" bIns="0" rtlCol="0" anchor="ctr" anchorCtr="0">
              <a:spAutoFit/>
            </a:bodyPr>
            <a:lstStyle/>
            <a:p>
              <a:pPr>
                <a:spcAft>
                  <a:spcPts val="600"/>
                </a:spcAft>
              </a:pPr>
              <a:r>
                <a:rPr lang="en-US" sz="1400"/>
                <a:t>Legend</a:t>
              </a:r>
              <a:endParaRPr lang="en-US" sz="1400"/>
            </a:p>
          </p:txBody>
        </p:sp>
      </p:gr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Lst>
  <p:txStyles>
    <p:titleStyle>
      <a:lvl1pPr algn="l" defTabSz="914400" rtl="0" eaLnBrk="1" latinLnBrk="0" hangingPunct="1">
        <a:lnSpc>
          <a:spcPct val="100000"/>
        </a:lnSpc>
        <a:spcBef>
          <a:spcPct val="0"/>
        </a:spcBef>
        <a:buNone/>
        <a:defRPr lang="en-US" sz="2500" b="1" kern="1200" spc="0" baseline="0" dirty="0">
          <a:ln w="6350" cap="flat">
            <a:noFill/>
            <a:miter lim="800000"/>
          </a:ln>
          <a:solidFill>
            <a:schemeClr val="tx1"/>
          </a:solidFill>
          <a:latin typeface="+mj-lt"/>
          <a:ea typeface="+mj-ea"/>
          <a:cs typeface="+mj-cs"/>
        </a:defRPr>
      </a:lvl1pPr>
    </p:titleStyle>
    <p:bodyStyle>
      <a:lvl1pPr marL="0" indent="0" algn="l" defTabSz="914400" rtl="0" eaLnBrk="1" latinLnBrk="0" hangingPunct="1">
        <a:lnSpc>
          <a:spcPct val="100000"/>
        </a:lnSpc>
        <a:spcBef>
          <a:spcPts val="300"/>
        </a:spcBef>
        <a:spcAft>
          <a:spcPts val="300"/>
        </a:spcAft>
        <a:buClr>
          <a:schemeClr val="tx1"/>
        </a:buClr>
        <a:buSzPct val="100000"/>
        <a:buFont typeface="Segoe UI" panose="020B0502040204020203" pitchFamily="34" charset="0"/>
        <a:buChar char="​"/>
        <a:defRPr lang="en-US" sz="1600" kern="1200" dirty="0">
          <a:solidFill>
            <a:schemeClr val="tx1"/>
          </a:solidFill>
          <a:latin typeface="+mn-lt"/>
          <a:ea typeface="+mn-ea"/>
          <a:cs typeface="Arial" panose="020B0604020202020204" pitchFamily="34" charset="0"/>
        </a:defRPr>
      </a:lvl1pPr>
      <a:lvl2pPr marL="228600" indent="-228600" algn="l" defTabSz="914400" rtl="0" eaLnBrk="1" latinLnBrk="0" hangingPunct="1">
        <a:lnSpc>
          <a:spcPct val="100000"/>
        </a:lnSpc>
        <a:spcBef>
          <a:spcPts val="0"/>
        </a:spcBef>
        <a:spcAft>
          <a:spcPts val="300"/>
        </a:spcAft>
        <a:buClr>
          <a:schemeClr val="tx1"/>
        </a:buClr>
        <a:buSzPct val="110000"/>
        <a:buFont typeface="Wingdings" panose="05000000000000000000" pitchFamily="2" charset="2"/>
        <a:buChar char=""/>
        <a:defRPr lang="en-US" sz="1600" kern="1200" dirty="0">
          <a:solidFill>
            <a:schemeClr val="tx1"/>
          </a:solidFill>
          <a:latin typeface="+mn-lt"/>
          <a:ea typeface="+mn-ea"/>
          <a:cs typeface="+mn-cs"/>
        </a:defRPr>
      </a:lvl2pPr>
      <a:lvl3pPr marL="438785" indent="-210185" algn="l" defTabSz="914400" rtl="0" eaLnBrk="1" latinLnBrk="0" hangingPunct="1">
        <a:lnSpc>
          <a:spcPct val="100000"/>
        </a:lnSpc>
        <a:spcBef>
          <a:spcPts val="0"/>
        </a:spcBef>
        <a:spcAft>
          <a:spcPts val="300"/>
        </a:spcAft>
        <a:buClr>
          <a:schemeClr val="tx1"/>
        </a:buClr>
        <a:buSzPct val="110000"/>
        <a:buFont typeface="Arial" panose="020B0604020202020204" pitchFamily="34" charset="0"/>
        <a:buChar char="‒"/>
        <a:defRPr lang="en-US" sz="1600" kern="1200" dirty="0">
          <a:solidFill>
            <a:schemeClr val="tx1"/>
          </a:solidFill>
          <a:latin typeface="+mn-lt"/>
          <a:ea typeface="+mn-ea"/>
          <a:cs typeface="+mn-cs"/>
        </a:defRPr>
      </a:lvl3pPr>
      <a:lvl4pPr marL="594360" indent="-155575" algn="l" defTabSz="914400" rtl="0" eaLnBrk="1" latinLnBrk="0" hangingPunct="1">
        <a:lnSpc>
          <a:spcPct val="100000"/>
        </a:lnSpc>
        <a:spcBef>
          <a:spcPts val="0"/>
        </a:spcBef>
        <a:spcAft>
          <a:spcPts val="300"/>
        </a:spcAft>
        <a:buClr>
          <a:schemeClr val="tx1"/>
        </a:buClr>
        <a:buSzPct val="100000"/>
        <a:buFont typeface="Arial" panose="020B0604020202020204" pitchFamily="34" charset="0"/>
        <a:buChar char="•"/>
        <a:defRPr lang="en-US" sz="1600" kern="1200" dirty="0">
          <a:solidFill>
            <a:schemeClr val="tx1"/>
          </a:solidFill>
          <a:latin typeface="+mn-lt"/>
          <a:ea typeface="+mn-ea"/>
          <a:cs typeface="+mn-cs"/>
        </a:defRPr>
      </a:lvl4pPr>
      <a:lvl5pPr marL="814070" indent="-146050" algn="l" defTabSz="914400" rtl="0" eaLnBrk="1" latinLnBrk="0" hangingPunct="1">
        <a:lnSpc>
          <a:spcPct val="100000"/>
        </a:lnSpc>
        <a:spcBef>
          <a:spcPts val="0"/>
        </a:spcBef>
        <a:spcAft>
          <a:spcPts val="300"/>
        </a:spcAft>
        <a:buClr>
          <a:schemeClr val="tx1"/>
        </a:buClr>
        <a:buSzPct val="100000"/>
        <a:buFont typeface="Arial" panose="020B0604020202020204" pitchFamily="34" charset="0"/>
        <a:buChar char="̶"/>
        <a:defRPr lang="en-US" sz="1600" kern="1200" dirty="0">
          <a:solidFill>
            <a:schemeClr val="tx1"/>
          </a:solidFill>
          <a:latin typeface="+mn-lt"/>
          <a:ea typeface="+mn-ea"/>
          <a:cs typeface="+mn-cs"/>
        </a:defRPr>
      </a:lvl5pPr>
      <a:lvl6pPr marL="1085850" indent="-171450" algn="l" defTabSz="914400" rtl="0" eaLnBrk="1" latinLnBrk="0" hangingPunct="1">
        <a:lnSpc>
          <a:spcPct val="100000"/>
        </a:lnSpc>
        <a:spcBef>
          <a:spcPts val="0"/>
        </a:spcBef>
        <a:spcAft>
          <a:spcPts val="300"/>
        </a:spcAft>
        <a:buSzPct val="100000"/>
        <a:buFont typeface="Arial" panose="020B0604020202020204" pitchFamily="34" charset="0"/>
        <a:buChar char="▫"/>
        <a:defRPr sz="1600" kern="1200">
          <a:solidFill>
            <a:schemeClr val="tx1"/>
          </a:solidFill>
          <a:latin typeface="+mn-lt"/>
          <a:ea typeface="+mn-ea"/>
          <a:cs typeface="Arial" panose="020B0604020202020204" pitchFamily="34" charset="0"/>
        </a:defRPr>
      </a:lvl6pPr>
      <a:lvl7pPr marL="1085850" indent="-171450" algn="l" defTabSz="914400" rtl="0" eaLnBrk="1" latinLnBrk="0" hangingPunct="1">
        <a:lnSpc>
          <a:spcPct val="100000"/>
        </a:lnSpc>
        <a:spcBef>
          <a:spcPts val="0"/>
        </a:spcBef>
        <a:spcAft>
          <a:spcPts val="300"/>
        </a:spcAft>
        <a:buSzPct val="100000"/>
        <a:buFont typeface="Arial" panose="020B0604020202020204" pitchFamily="34" charset="0"/>
        <a:buChar char="▫"/>
        <a:defRPr sz="1600" kern="1200">
          <a:solidFill>
            <a:schemeClr val="tx1"/>
          </a:solidFill>
          <a:latin typeface="+mn-lt"/>
          <a:ea typeface="+mn-ea"/>
          <a:cs typeface="Arial" panose="020B0604020202020204" pitchFamily="34" charset="0"/>
        </a:defRPr>
      </a:lvl7pPr>
      <a:lvl8pPr marL="1085850" indent="-171450" algn="l" defTabSz="914400" rtl="0" eaLnBrk="1" latinLnBrk="0" hangingPunct="1">
        <a:lnSpc>
          <a:spcPct val="100000"/>
        </a:lnSpc>
        <a:spcBef>
          <a:spcPts val="0"/>
        </a:spcBef>
        <a:spcAft>
          <a:spcPts val="300"/>
        </a:spcAft>
        <a:buSzPct val="100000"/>
        <a:buFont typeface="Arial" panose="020B0604020202020204" pitchFamily="34" charset="0"/>
        <a:buChar char="▫"/>
        <a:defRPr sz="1600" kern="1200">
          <a:solidFill>
            <a:schemeClr val="tx1"/>
          </a:solidFill>
          <a:latin typeface="+mn-lt"/>
          <a:ea typeface="+mn-ea"/>
          <a:cs typeface="Arial" panose="020B0604020202020204" pitchFamily="34" charset="0"/>
        </a:defRPr>
      </a:lvl8pPr>
      <a:lvl9pPr marL="1085850" indent="-171450" algn="l" defTabSz="914400" rtl="0" eaLnBrk="1" latinLnBrk="0" hangingPunct="1">
        <a:lnSpc>
          <a:spcPct val="100000"/>
        </a:lnSpc>
        <a:spcBef>
          <a:spcPts val="0"/>
        </a:spcBef>
        <a:spcAft>
          <a:spcPts val="300"/>
        </a:spcAft>
        <a:buSzPct val="100000"/>
        <a:buFont typeface="Arial" panose="020B0604020202020204" pitchFamily="34" charset="0"/>
        <a:buChar char="▫"/>
        <a:defRPr sz="1600" kern="1200">
          <a:solidFill>
            <a:schemeClr val="tx1"/>
          </a:solidFill>
          <a:latin typeface="+mn-lt"/>
          <a:ea typeface="+mn-ea"/>
          <a:cs typeface="Arial" panose="020B0604020202020204"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30.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31.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3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5.png"/><Relationship Id="rId1" Type="http://schemas.openxmlformats.org/officeDocument/2006/relationships/image" Target="../media/image3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3.png"/><Relationship Id="rId1" Type="http://schemas.openxmlformats.org/officeDocument/2006/relationships/image" Target="../media/image42.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4.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7.png"/><Relationship Id="rId2" Type="http://schemas.openxmlformats.org/officeDocument/2006/relationships/image" Target="../media/image6.jpeg"/><Relationship Id="rId1"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rshs"/>
          <p:cNvPicPr>
            <a:picLocks noGrp="1" noChangeAspect="1"/>
          </p:cNvPicPr>
          <p:nvPr>
            <p:ph type="pic" sz="quarter" idx="17"/>
          </p:nvPr>
        </p:nvPicPr>
        <p:blipFill>
          <a:blip r:embed="rId1">
            <a:lum bright="6000"/>
          </a:blip>
          <a:srcRect l="4284" t="1322" r="40429" b="-1322"/>
          <a:stretch>
            <a:fillRect/>
          </a:stretch>
        </p:blipFill>
        <p:spPr>
          <a:xfrm>
            <a:off x="-1309370" y="-286385"/>
            <a:ext cx="7071995" cy="7399020"/>
          </a:xfrm>
          <a:prstGeom prst="flowChartDelay">
            <a:avLst/>
          </a:prstGeom>
        </p:spPr>
      </p:pic>
      <p:sp>
        <p:nvSpPr>
          <p:cNvPr id="6" name="Title 5"/>
          <p:cNvSpPr>
            <a:spLocks noGrp="1"/>
          </p:cNvSpPr>
          <p:nvPr>
            <p:ph type="ctrTitle"/>
          </p:nvPr>
        </p:nvSpPr>
        <p:spPr>
          <a:xfrm>
            <a:off x="6327775" y="1831975"/>
            <a:ext cx="5687060" cy="2218055"/>
          </a:xfrm>
        </p:spPr>
        <p:txBody>
          <a:bodyPr>
            <a:noAutofit/>
          </a:bodyPr>
          <a:lstStyle/>
          <a:p>
            <a:r>
              <a:rPr lang="en-US" sz="4000" b="1">
                <a:latin typeface="Calibri" panose="020F0502020204030204" charset="0"/>
                <a:cs typeface="Calibri" panose="020F0502020204030204" charset="0"/>
              </a:rPr>
              <a:t>JUKNIS PORTAL SKRINNING BAYI BARU LAHIR</a:t>
            </a:r>
            <a:endParaRPr lang="en-US" sz="4000" b="1">
              <a:latin typeface="Calibri" panose="020F0502020204030204" charset="0"/>
              <a:cs typeface="Calibri" panose="020F0502020204030204" charset="0"/>
            </a:endParaRPr>
          </a:p>
        </p:txBody>
      </p:sp>
      <p:sp>
        <p:nvSpPr>
          <p:cNvPr id="2" name="Rectangles 1"/>
          <p:cNvSpPr/>
          <p:nvPr/>
        </p:nvSpPr>
        <p:spPr>
          <a:xfrm>
            <a:off x="9068435" y="389890"/>
            <a:ext cx="2945765" cy="1043305"/>
          </a:xfrm>
          <a:prstGeom prst="rect">
            <a:avLst/>
          </a:prstGeom>
          <a:solidFill>
            <a:schemeClr val="bg1"/>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p>
        </p:txBody>
      </p:sp>
      <p:pic>
        <p:nvPicPr>
          <p:cNvPr id="3" name="Picture 2" descr="Logo baru rshs kemenkes"/>
          <p:cNvPicPr>
            <a:picLocks noChangeAspect="1"/>
          </p:cNvPicPr>
          <p:nvPr/>
        </p:nvPicPr>
        <p:blipFill>
          <a:blip r:embed="rId2"/>
          <a:srcRect t="26659" b="27560"/>
          <a:stretch>
            <a:fillRect/>
          </a:stretch>
        </p:blipFill>
        <p:spPr>
          <a:xfrm>
            <a:off x="6478905" y="252730"/>
            <a:ext cx="2834005" cy="908050"/>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0809" y="252841"/>
            <a:ext cx="869027" cy="869027"/>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21958" y="551703"/>
            <a:ext cx="1357828" cy="31041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1014730"/>
          </a:xfrm>
          <a:prstGeom prst="rect">
            <a:avLst/>
          </a:prstGeom>
          <a:noFill/>
        </p:spPr>
        <p:txBody>
          <a:bodyPr wrap="square" rtlCol="0">
            <a:spAutoFit/>
          </a:bodyPr>
          <a:lstStyle/>
          <a:p>
            <a:pPr algn="ctr"/>
            <a:r>
              <a:rPr lang="en-US" altLang="en-US" sz="3000" b="1" dirty="0">
                <a:solidFill>
                  <a:srgbClr val="1ACDAE"/>
                </a:solidFill>
              </a:rPr>
              <a:t>Petunjuk Teknis Penggunaan Aplikasi Web</a:t>
            </a:r>
            <a:endParaRPr lang="en-US" altLang="en-US" sz="3000" b="1" dirty="0">
              <a:solidFill>
                <a:srgbClr val="1ACDAE"/>
              </a:solidFill>
            </a:endParaRPr>
          </a:p>
          <a:p>
            <a:pPr algn="ctr"/>
            <a:r>
              <a:rPr lang="en-US" altLang="en-US" sz="3000" b="1" dirty="0">
                <a:solidFill>
                  <a:srgbClr val="1ACDAE"/>
                </a:solidFill>
              </a:rPr>
              <a:t>shk.rshs.go.id</a:t>
            </a:r>
            <a:endParaRPr lang="en-US" altLang="en-US" sz="3000" b="1" dirty="0">
              <a:solidFill>
                <a:srgbClr val="1ACDAE"/>
              </a:solidFill>
            </a:endParaRPr>
          </a:p>
        </p:txBody>
      </p:sp>
      <p:sp>
        <p:nvSpPr>
          <p:cNvPr id="58" name="Freeform 4"/>
          <p:cNvSpPr/>
          <p:nvPr/>
        </p:nvSpPr>
        <p:spPr bwMode="auto">
          <a:xfrm>
            <a:off x="390524" y="1525500"/>
            <a:ext cx="830456" cy="93498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D2DB2F"/>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defRPr/>
            </a:pPr>
            <a:endParaRPr lang="zh-CN" altLang="en-US" sz="4400" dirty="0">
              <a:solidFill>
                <a:schemeClr val="tx1">
                  <a:lumMod val="85000"/>
                  <a:lumOff val="15000"/>
                </a:schemeClr>
              </a:solidFill>
              <a:ea typeface="Open Sans" panose="020B0606030504020204" charset="0"/>
              <a:cs typeface="+mn-lt"/>
              <a:sym typeface="Arial" panose="020B0604020202020204" pitchFamily="34" charset="0"/>
            </a:endParaRPr>
          </a:p>
        </p:txBody>
      </p:sp>
      <p:grpSp>
        <p:nvGrpSpPr>
          <p:cNvPr id="69" name="组合 68"/>
          <p:cNvGrpSpPr/>
          <p:nvPr/>
        </p:nvGrpSpPr>
        <p:grpSpPr>
          <a:xfrm>
            <a:off x="585630" y="1814843"/>
            <a:ext cx="440247" cy="356305"/>
            <a:chOff x="7286626" y="1281113"/>
            <a:chExt cx="782638" cy="633413"/>
          </a:xfrm>
          <a:solidFill>
            <a:srgbClr val="FEFEFE"/>
          </a:solidFill>
        </p:grpSpPr>
        <p:sp>
          <p:nvSpPr>
            <p:cNvPr id="70" name="Freeform 754"/>
            <p:cNvSpPr>
              <a:spLocks noEditPoints="1"/>
            </p:cNvSpPr>
            <p:nvPr/>
          </p:nvSpPr>
          <p:spPr bwMode="auto">
            <a:xfrm>
              <a:off x="7286626" y="1281113"/>
              <a:ext cx="782638" cy="633413"/>
            </a:xfrm>
            <a:custGeom>
              <a:avLst/>
              <a:gdLst>
                <a:gd name="T0" fmla="*/ 200 w 209"/>
                <a:gd name="T1" fmla="*/ 140 h 169"/>
                <a:gd name="T2" fmla="*/ 159 w 209"/>
                <a:gd name="T3" fmla="*/ 114 h 169"/>
                <a:gd name="T4" fmla="*/ 148 w 209"/>
                <a:gd name="T5" fmla="*/ 112 h 169"/>
                <a:gd name="T6" fmla="*/ 144 w 209"/>
                <a:gd name="T7" fmla="*/ 114 h 169"/>
                <a:gd name="T8" fmla="*/ 137 w 209"/>
                <a:gd name="T9" fmla="*/ 109 h 169"/>
                <a:gd name="T10" fmla="*/ 144 w 209"/>
                <a:gd name="T11" fmla="*/ 60 h 169"/>
                <a:gd name="T12" fmla="*/ 60 w 209"/>
                <a:gd name="T13" fmla="*/ 9 h 169"/>
                <a:gd name="T14" fmla="*/ 9 w 209"/>
                <a:gd name="T15" fmla="*/ 93 h 169"/>
                <a:gd name="T16" fmla="*/ 93 w 209"/>
                <a:gd name="T17" fmla="*/ 144 h 169"/>
                <a:gd name="T18" fmla="*/ 129 w 209"/>
                <a:gd name="T19" fmla="*/ 121 h 169"/>
                <a:gd name="T20" fmla="*/ 136 w 209"/>
                <a:gd name="T21" fmla="*/ 126 h 169"/>
                <a:gd name="T22" fmla="*/ 143 w 209"/>
                <a:gd name="T23" fmla="*/ 139 h 169"/>
                <a:gd name="T24" fmla="*/ 183 w 209"/>
                <a:gd name="T25" fmla="*/ 166 h 169"/>
                <a:gd name="T26" fmla="*/ 195 w 209"/>
                <a:gd name="T27" fmla="*/ 168 h 169"/>
                <a:gd name="T28" fmla="*/ 204 w 209"/>
                <a:gd name="T29" fmla="*/ 161 h 169"/>
                <a:gd name="T30" fmla="*/ 200 w 209"/>
                <a:gd name="T31" fmla="*/ 140 h 169"/>
                <a:gd name="T32" fmla="*/ 90 w 209"/>
                <a:gd name="T33" fmla="*/ 131 h 169"/>
                <a:gd name="T34" fmla="*/ 22 w 209"/>
                <a:gd name="T35" fmla="*/ 90 h 169"/>
                <a:gd name="T36" fmla="*/ 63 w 209"/>
                <a:gd name="T37" fmla="*/ 22 h 169"/>
                <a:gd name="T38" fmla="*/ 131 w 209"/>
                <a:gd name="T39" fmla="*/ 63 h 169"/>
                <a:gd name="T40" fmla="*/ 90 w 209"/>
                <a:gd name="T41" fmla="*/ 13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9">
                  <a:moveTo>
                    <a:pt x="200" y="140"/>
                  </a:moveTo>
                  <a:cubicBezTo>
                    <a:pt x="159" y="114"/>
                    <a:pt x="159" y="114"/>
                    <a:pt x="159" y="114"/>
                  </a:cubicBezTo>
                  <a:cubicBezTo>
                    <a:pt x="156" y="112"/>
                    <a:pt x="152" y="111"/>
                    <a:pt x="148" y="112"/>
                  </a:cubicBezTo>
                  <a:cubicBezTo>
                    <a:pt x="146" y="113"/>
                    <a:pt x="145" y="113"/>
                    <a:pt x="144" y="114"/>
                  </a:cubicBezTo>
                  <a:cubicBezTo>
                    <a:pt x="137" y="109"/>
                    <a:pt x="137" y="109"/>
                    <a:pt x="137" y="109"/>
                  </a:cubicBezTo>
                  <a:cubicBezTo>
                    <a:pt x="145" y="95"/>
                    <a:pt x="148" y="77"/>
                    <a:pt x="144" y="60"/>
                  </a:cubicBezTo>
                  <a:cubicBezTo>
                    <a:pt x="135" y="23"/>
                    <a:pt x="97" y="0"/>
                    <a:pt x="60" y="9"/>
                  </a:cubicBezTo>
                  <a:cubicBezTo>
                    <a:pt x="23" y="18"/>
                    <a:pt x="0" y="56"/>
                    <a:pt x="9" y="93"/>
                  </a:cubicBezTo>
                  <a:cubicBezTo>
                    <a:pt x="18" y="130"/>
                    <a:pt x="56" y="153"/>
                    <a:pt x="93" y="144"/>
                  </a:cubicBezTo>
                  <a:cubicBezTo>
                    <a:pt x="108" y="140"/>
                    <a:pt x="120" y="132"/>
                    <a:pt x="129" y="121"/>
                  </a:cubicBezTo>
                  <a:cubicBezTo>
                    <a:pt x="136" y="126"/>
                    <a:pt x="136" y="126"/>
                    <a:pt x="136" y="126"/>
                  </a:cubicBezTo>
                  <a:cubicBezTo>
                    <a:pt x="136" y="131"/>
                    <a:pt x="138" y="136"/>
                    <a:pt x="143" y="139"/>
                  </a:cubicBezTo>
                  <a:cubicBezTo>
                    <a:pt x="183" y="166"/>
                    <a:pt x="183" y="166"/>
                    <a:pt x="183" y="166"/>
                  </a:cubicBezTo>
                  <a:cubicBezTo>
                    <a:pt x="187" y="168"/>
                    <a:pt x="191" y="169"/>
                    <a:pt x="195" y="168"/>
                  </a:cubicBezTo>
                  <a:cubicBezTo>
                    <a:pt x="199" y="167"/>
                    <a:pt x="202" y="165"/>
                    <a:pt x="204" y="161"/>
                  </a:cubicBezTo>
                  <a:cubicBezTo>
                    <a:pt x="209" y="154"/>
                    <a:pt x="207" y="145"/>
                    <a:pt x="200" y="140"/>
                  </a:cubicBezTo>
                  <a:close/>
                  <a:moveTo>
                    <a:pt x="90" y="131"/>
                  </a:moveTo>
                  <a:cubicBezTo>
                    <a:pt x="60" y="139"/>
                    <a:pt x="29" y="120"/>
                    <a:pt x="22" y="90"/>
                  </a:cubicBezTo>
                  <a:cubicBezTo>
                    <a:pt x="14" y="59"/>
                    <a:pt x="33" y="29"/>
                    <a:pt x="63" y="22"/>
                  </a:cubicBezTo>
                  <a:cubicBezTo>
                    <a:pt x="94" y="14"/>
                    <a:pt x="124" y="33"/>
                    <a:pt x="131" y="63"/>
                  </a:cubicBezTo>
                  <a:cubicBezTo>
                    <a:pt x="139" y="93"/>
                    <a:pt x="120" y="124"/>
                    <a:pt x="90" y="1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a:defRPr/>
              </a:pPr>
              <a:endParaRPr lang="zh-CN" altLang="en-US" sz="2400" dirty="0">
                <a:solidFill>
                  <a:schemeClr val="tx1">
                    <a:lumMod val="85000"/>
                    <a:lumOff val="15000"/>
                  </a:schemeClr>
                </a:solidFill>
                <a:ea typeface="Open Sans" panose="020B0606030504020204" charset="0"/>
                <a:cs typeface="+mn-lt"/>
                <a:sym typeface="Arial" panose="020B0604020202020204" pitchFamily="34" charset="0"/>
              </a:endParaRPr>
            </a:p>
          </p:txBody>
        </p:sp>
        <p:sp>
          <p:nvSpPr>
            <p:cNvPr id="71" name="Freeform 755"/>
            <p:cNvSpPr>
              <a:spLocks noEditPoints="1"/>
            </p:cNvSpPr>
            <p:nvPr/>
          </p:nvSpPr>
          <p:spPr bwMode="auto">
            <a:xfrm>
              <a:off x="7432676" y="1441451"/>
              <a:ext cx="280988" cy="228600"/>
            </a:xfrm>
            <a:custGeom>
              <a:avLst/>
              <a:gdLst>
                <a:gd name="T0" fmla="*/ 123 w 177"/>
                <a:gd name="T1" fmla="*/ 116 h 144"/>
                <a:gd name="T2" fmla="*/ 54 w 177"/>
                <a:gd name="T3" fmla="*/ 116 h 144"/>
                <a:gd name="T4" fmla="*/ 42 w 177"/>
                <a:gd name="T5" fmla="*/ 144 h 144"/>
                <a:gd name="T6" fmla="*/ 0 w 177"/>
                <a:gd name="T7" fmla="*/ 144 h 144"/>
                <a:gd name="T8" fmla="*/ 64 w 177"/>
                <a:gd name="T9" fmla="*/ 0 h 144"/>
                <a:gd name="T10" fmla="*/ 113 w 177"/>
                <a:gd name="T11" fmla="*/ 0 h 144"/>
                <a:gd name="T12" fmla="*/ 177 w 177"/>
                <a:gd name="T13" fmla="*/ 144 h 144"/>
                <a:gd name="T14" fmla="*/ 134 w 177"/>
                <a:gd name="T15" fmla="*/ 144 h 144"/>
                <a:gd name="T16" fmla="*/ 123 w 177"/>
                <a:gd name="T17" fmla="*/ 116 h 144"/>
                <a:gd name="T18" fmla="*/ 87 w 177"/>
                <a:gd name="T19" fmla="*/ 31 h 144"/>
                <a:gd name="T20" fmla="*/ 66 w 177"/>
                <a:gd name="T21" fmla="*/ 88 h 144"/>
                <a:gd name="T22" fmla="*/ 111 w 177"/>
                <a:gd name="T23" fmla="*/ 88 h 144"/>
                <a:gd name="T24" fmla="*/ 87 w 177"/>
                <a:gd name="T25" fmla="*/ 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7" h="144">
                  <a:moveTo>
                    <a:pt x="123" y="116"/>
                  </a:moveTo>
                  <a:lnTo>
                    <a:pt x="54" y="116"/>
                  </a:lnTo>
                  <a:lnTo>
                    <a:pt x="42" y="144"/>
                  </a:lnTo>
                  <a:lnTo>
                    <a:pt x="0" y="144"/>
                  </a:lnTo>
                  <a:lnTo>
                    <a:pt x="64" y="0"/>
                  </a:lnTo>
                  <a:lnTo>
                    <a:pt x="113" y="0"/>
                  </a:lnTo>
                  <a:lnTo>
                    <a:pt x="177" y="144"/>
                  </a:lnTo>
                  <a:lnTo>
                    <a:pt x="134" y="144"/>
                  </a:lnTo>
                  <a:lnTo>
                    <a:pt x="123" y="116"/>
                  </a:lnTo>
                  <a:close/>
                  <a:moveTo>
                    <a:pt x="87" y="31"/>
                  </a:moveTo>
                  <a:lnTo>
                    <a:pt x="66" y="88"/>
                  </a:lnTo>
                  <a:lnTo>
                    <a:pt x="111" y="88"/>
                  </a:lnTo>
                  <a:lnTo>
                    <a:pt x="87"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a:defRPr/>
              </a:pPr>
              <a:endParaRPr lang="zh-CN" altLang="en-US" sz="2400" dirty="0">
                <a:solidFill>
                  <a:schemeClr val="tx1">
                    <a:lumMod val="85000"/>
                    <a:lumOff val="15000"/>
                  </a:schemeClr>
                </a:solidFill>
                <a:ea typeface="Open Sans" panose="020B0606030504020204" charset="0"/>
                <a:cs typeface="+mn-lt"/>
                <a:sym typeface="Arial" panose="020B0604020202020204" pitchFamily="34" charset="0"/>
              </a:endParaRPr>
            </a:p>
          </p:txBody>
        </p:sp>
      </p:grpSp>
      <p:sp>
        <p:nvSpPr>
          <p:cNvPr id="89" name="Freeform 954"/>
          <p:cNvSpPr>
            <a:spLocks noEditPoints="1"/>
          </p:cNvSpPr>
          <p:nvPr/>
        </p:nvSpPr>
        <p:spPr bwMode="auto">
          <a:xfrm>
            <a:off x="4102109" y="1773992"/>
            <a:ext cx="389045" cy="436289"/>
          </a:xfrm>
          <a:custGeom>
            <a:avLst/>
            <a:gdLst>
              <a:gd name="T0" fmla="*/ 141 w 697"/>
              <a:gd name="T1" fmla="*/ 217 h 782"/>
              <a:gd name="T2" fmla="*/ 141 w 697"/>
              <a:gd name="T3" fmla="*/ 314 h 782"/>
              <a:gd name="T4" fmla="*/ 121 w 697"/>
              <a:gd name="T5" fmla="*/ 288 h 782"/>
              <a:gd name="T6" fmla="*/ 138 w 697"/>
              <a:gd name="T7" fmla="*/ 282 h 782"/>
              <a:gd name="T8" fmla="*/ 137 w 697"/>
              <a:gd name="T9" fmla="*/ 269 h 782"/>
              <a:gd name="T10" fmla="*/ 136 w 697"/>
              <a:gd name="T11" fmla="*/ 238 h 782"/>
              <a:gd name="T12" fmla="*/ 145 w 697"/>
              <a:gd name="T13" fmla="*/ 230 h 782"/>
              <a:gd name="T14" fmla="*/ 157 w 697"/>
              <a:gd name="T15" fmla="*/ 241 h 782"/>
              <a:gd name="T16" fmla="*/ 142 w 697"/>
              <a:gd name="T17" fmla="*/ 247 h 782"/>
              <a:gd name="T18" fmla="*/ 145 w 697"/>
              <a:gd name="T19" fmla="*/ 259 h 782"/>
              <a:gd name="T20" fmla="*/ 144 w 697"/>
              <a:gd name="T21" fmla="*/ 291 h 782"/>
              <a:gd name="T22" fmla="*/ 136 w 697"/>
              <a:gd name="T23" fmla="*/ 300 h 782"/>
              <a:gd name="T24" fmla="*/ 121 w 697"/>
              <a:gd name="T25" fmla="*/ 288 h 782"/>
              <a:gd name="T26" fmla="*/ 248 w 697"/>
              <a:gd name="T27" fmla="*/ 233 h 782"/>
              <a:gd name="T28" fmla="*/ 456 w 697"/>
              <a:gd name="T29" fmla="*/ 233 h 782"/>
              <a:gd name="T30" fmla="*/ 359 w 697"/>
              <a:gd name="T31" fmla="*/ 289 h 782"/>
              <a:gd name="T32" fmla="*/ 340 w 697"/>
              <a:gd name="T33" fmla="*/ 308 h 782"/>
              <a:gd name="T34" fmla="*/ 309 w 697"/>
              <a:gd name="T35" fmla="*/ 283 h 782"/>
              <a:gd name="T36" fmla="*/ 345 w 697"/>
              <a:gd name="T37" fmla="*/ 269 h 782"/>
              <a:gd name="T38" fmla="*/ 343 w 697"/>
              <a:gd name="T39" fmla="*/ 242 h 782"/>
              <a:gd name="T40" fmla="*/ 341 w 697"/>
              <a:gd name="T41" fmla="*/ 175 h 782"/>
              <a:gd name="T42" fmla="*/ 359 w 697"/>
              <a:gd name="T43" fmla="*/ 158 h 782"/>
              <a:gd name="T44" fmla="*/ 386 w 697"/>
              <a:gd name="T45" fmla="*/ 180 h 782"/>
              <a:gd name="T46" fmla="*/ 354 w 697"/>
              <a:gd name="T47" fmla="*/ 194 h 782"/>
              <a:gd name="T48" fmla="*/ 361 w 697"/>
              <a:gd name="T49" fmla="*/ 221 h 782"/>
              <a:gd name="T50" fmla="*/ 359 w 697"/>
              <a:gd name="T51" fmla="*/ 289 h 782"/>
              <a:gd name="T52" fmla="*/ 122 w 697"/>
              <a:gd name="T53" fmla="*/ 426 h 782"/>
              <a:gd name="T54" fmla="*/ 255 w 697"/>
              <a:gd name="T55" fmla="*/ 426 h 782"/>
              <a:gd name="T56" fmla="*/ 193 w 697"/>
              <a:gd name="T57" fmla="*/ 462 h 782"/>
              <a:gd name="T58" fmla="*/ 181 w 697"/>
              <a:gd name="T59" fmla="*/ 474 h 782"/>
              <a:gd name="T60" fmla="*/ 161 w 697"/>
              <a:gd name="T61" fmla="*/ 458 h 782"/>
              <a:gd name="T62" fmla="*/ 184 w 697"/>
              <a:gd name="T63" fmla="*/ 449 h 782"/>
              <a:gd name="T64" fmla="*/ 183 w 697"/>
              <a:gd name="T65" fmla="*/ 431 h 782"/>
              <a:gd name="T66" fmla="*/ 182 w 697"/>
              <a:gd name="T67" fmla="*/ 389 h 782"/>
              <a:gd name="T68" fmla="*/ 194 w 697"/>
              <a:gd name="T69" fmla="*/ 378 h 782"/>
              <a:gd name="T70" fmla="*/ 211 w 697"/>
              <a:gd name="T71" fmla="*/ 392 h 782"/>
              <a:gd name="T72" fmla="*/ 190 w 697"/>
              <a:gd name="T73" fmla="*/ 401 h 782"/>
              <a:gd name="T74" fmla="*/ 194 w 697"/>
              <a:gd name="T75" fmla="*/ 418 h 782"/>
              <a:gd name="T76" fmla="*/ 193 w 697"/>
              <a:gd name="T77" fmla="*/ 462 h 782"/>
              <a:gd name="T78" fmla="*/ 601 w 697"/>
              <a:gd name="T79" fmla="*/ 366 h 782"/>
              <a:gd name="T80" fmla="*/ 585 w 697"/>
              <a:gd name="T81" fmla="*/ 182 h 782"/>
              <a:gd name="T82" fmla="*/ 298 w 697"/>
              <a:gd name="T83" fmla="*/ 0 h 782"/>
              <a:gd name="T84" fmla="*/ 2 w 697"/>
              <a:gd name="T85" fmla="*/ 302 h 782"/>
              <a:gd name="T86" fmla="*/ 0 w 697"/>
              <a:gd name="T87" fmla="*/ 781 h 782"/>
              <a:gd name="T88" fmla="*/ 433 w 697"/>
              <a:gd name="T89" fmla="*/ 674 h 782"/>
              <a:gd name="T90" fmla="*/ 563 w 697"/>
              <a:gd name="T91" fmla="*/ 673 h 782"/>
              <a:gd name="T92" fmla="*/ 564 w 697"/>
              <a:gd name="T93" fmla="*/ 673 h 782"/>
              <a:gd name="T94" fmla="*/ 595 w 697"/>
              <a:gd name="T95" fmla="*/ 577 h 782"/>
              <a:gd name="T96" fmla="*/ 561 w 697"/>
              <a:gd name="T97" fmla="*/ 554 h 782"/>
              <a:gd name="T98" fmla="*/ 598 w 697"/>
              <a:gd name="T99" fmla="*/ 536 h 782"/>
              <a:gd name="T100" fmla="*/ 595 w 697"/>
              <a:gd name="T101" fmla="*/ 527 h 782"/>
              <a:gd name="T102" fmla="*/ 652 w 697"/>
              <a:gd name="T103" fmla="*/ 426 h 782"/>
              <a:gd name="T104" fmla="*/ 141 w 697"/>
              <a:gd name="T105" fmla="*/ 201 h 782"/>
              <a:gd name="T106" fmla="*/ 141 w 697"/>
              <a:gd name="T107" fmla="*/ 329 h 782"/>
              <a:gd name="T108" fmla="*/ 189 w 697"/>
              <a:gd name="T109" fmla="*/ 514 h 782"/>
              <a:gd name="T110" fmla="*/ 189 w 697"/>
              <a:gd name="T111" fmla="*/ 337 h 782"/>
              <a:gd name="T112" fmla="*/ 189 w 697"/>
              <a:gd name="T113" fmla="*/ 514 h 782"/>
              <a:gd name="T114" fmla="*/ 215 w 697"/>
              <a:gd name="T115" fmla="*/ 233 h 782"/>
              <a:gd name="T116" fmla="*/ 489 w 697"/>
              <a:gd name="T117" fmla="*/ 2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7" h="782">
                <a:moveTo>
                  <a:pt x="189" y="265"/>
                </a:moveTo>
                <a:cubicBezTo>
                  <a:pt x="189" y="238"/>
                  <a:pt x="168" y="217"/>
                  <a:pt x="141" y="217"/>
                </a:cubicBezTo>
                <a:cubicBezTo>
                  <a:pt x="115" y="217"/>
                  <a:pt x="93" y="238"/>
                  <a:pt x="93" y="265"/>
                </a:cubicBezTo>
                <a:cubicBezTo>
                  <a:pt x="93" y="292"/>
                  <a:pt x="115" y="314"/>
                  <a:pt x="141" y="314"/>
                </a:cubicBezTo>
                <a:cubicBezTo>
                  <a:pt x="168" y="314"/>
                  <a:pt x="189" y="292"/>
                  <a:pt x="189" y="265"/>
                </a:cubicBezTo>
                <a:moveTo>
                  <a:pt x="121" y="288"/>
                </a:moveTo>
                <a:cubicBezTo>
                  <a:pt x="124" y="278"/>
                  <a:pt x="124" y="278"/>
                  <a:pt x="124" y="278"/>
                </a:cubicBezTo>
                <a:cubicBezTo>
                  <a:pt x="127" y="280"/>
                  <a:pt x="132" y="282"/>
                  <a:pt x="138" y="282"/>
                </a:cubicBezTo>
                <a:cubicBezTo>
                  <a:pt x="143" y="282"/>
                  <a:pt x="146" y="280"/>
                  <a:pt x="146" y="277"/>
                </a:cubicBezTo>
                <a:cubicBezTo>
                  <a:pt x="146" y="273"/>
                  <a:pt x="144" y="271"/>
                  <a:pt x="137" y="269"/>
                </a:cubicBezTo>
                <a:cubicBezTo>
                  <a:pt x="128" y="266"/>
                  <a:pt x="122" y="262"/>
                  <a:pt x="122" y="254"/>
                </a:cubicBezTo>
                <a:cubicBezTo>
                  <a:pt x="122" y="246"/>
                  <a:pt x="127" y="240"/>
                  <a:pt x="136" y="238"/>
                </a:cubicBezTo>
                <a:cubicBezTo>
                  <a:pt x="136" y="230"/>
                  <a:pt x="136" y="230"/>
                  <a:pt x="136" y="230"/>
                </a:cubicBezTo>
                <a:cubicBezTo>
                  <a:pt x="145" y="230"/>
                  <a:pt x="145" y="230"/>
                  <a:pt x="145" y="230"/>
                </a:cubicBezTo>
                <a:cubicBezTo>
                  <a:pt x="145" y="238"/>
                  <a:pt x="145" y="238"/>
                  <a:pt x="145" y="238"/>
                </a:cubicBezTo>
                <a:cubicBezTo>
                  <a:pt x="150" y="238"/>
                  <a:pt x="154" y="239"/>
                  <a:pt x="157" y="241"/>
                </a:cubicBezTo>
                <a:cubicBezTo>
                  <a:pt x="155" y="250"/>
                  <a:pt x="155" y="250"/>
                  <a:pt x="155" y="250"/>
                </a:cubicBezTo>
                <a:cubicBezTo>
                  <a:pt x="152" y="249"/>
                  <a:pt x="148" y="247"/>
                  <a:pt x="142" y="247"/>
                </a:cubicBezTo>
                <a:cubicBezTo>
                  <a:pt x="137" y="247"/>
                  <a:pt x="135" y="250"/>
                  <a:pt x="135" y="252"/>
                </a:cubicBezTo>
                <a:cubicBezTo>
                  <a:pt x="135" y="255"/>
                  <a:pt x="138" y="257"/>
                  <a:pt x="145" y="259"/>
                </a:cubicBezTo>
                <a:cubicBezTo>
                  <a:pt x="155" y="263"/>
                  <a:pt x="159" y="268"/>
                  <a:pt x="159" y="275"/>
                </a:cubicBezTo>
                <a:cubicBezTo>
                  <a:pt x="159" y="283"/>
                  <a:pt x="154" y="290"/>
                  <a:pt x="144" y="291"/>
                </a:cubicBezTo>
                <a:cubicBezTo>
                  <a:pt x="144" y="300"/>
                  <a:pt x="144" y="300"/>
                  <a:pt x="144" y="300"/>
                </a:cubicBezTo>
                <a:cubicBezTo>
                  <a:pt x="136" y="300"/>
                  <a:pt x="136" y="300"/>
                  <a:pt x="136" y="300"/>
                </a:cubicBezTo>
                <a:cubicBezTo>
                  <a:pt x="136" y="292"/>
                  <a:pt x="136" y="292"/>
                  <a:pt x="136" y="292"/>
                </a:cubicBezTo>
                <a:cubicBezTo>
                  <a:pt x="130" y="292"/>
                  <a:pt x="125" y="290"/>
                  <a:pt x="121" y="288"/>
                </a:cubicBezTo>
                <a:moveTo>
                  <a:pt x="352" y="128"/>
                </a:moveTo>
                <a:cubicBezTo>
                  <a:pt x="295" y="128"/>
                  <a:pt x="248" y="175"/>
                  <a:pt x="248" y="233"/>
                </a:cubicBezTo>
                <a:cubicBezTo>
                  <a:pt x="248" y="291"/>
                  <a:pt x="295" y="338"/>
                  <a:pt x="352" y="338"/>
                </a:cubicBezTo>
                <a:cubicBezTo>
                  <a:pt x="410" y="338"/>
                  <a:pt x="456" y="291"/>
                  <a:pt x="456" y="233"/>
                </a:cubicBezTo>
                <a:cubicBezTo>
                  <a:pt x="456" y="175"/>
                  <a:pt x="410" y="128"/>
                  <a:pt x="352" y="128"/>
                </a:cubicBezTo>
                <a:moveTo>
                  <a:pt x="359" y="289"/>
                </a:moveTo>
                <a:cubicBezTo>
                  <a:pt x="359" y="308"/>
                  <a:pt x="359" y="308"/>
                  <a:pt x="359" y="308"/>
                </a:cubicBezTo>
                <a:cubicBezTo>
                  <a:pt x="340" y="308"/>
                  <a:pt x="340" y="308"/>
                  <a:pt x="340" y="308"/>
                </a:cubicBezTo>
                <a:cubicBezTo>
                  <a:pt x="340" y="291"/>
                  <a:pt x="340" y="291"/>
                  <a:pt x="340" y="291"/>
                </a:cubicBezTo>
                <a:cubicBezTo>
                  <a:pt x="328" y="290"/>
                  <a:pt x="316" y="287"/>
                  <a:pt x="309" y="283"/>
                </a:cubicBezTo>
                <a:cubicBezTo>
                  <a:pt x="314" y="261"/>
                  <a:pt x="314" y="261"/>
                  <a:pt x="314" y="261"/>
                </a:cubicBezTo>
                <a:cubicBezTo>
                  <a:pt x="322" y="266"/>
                  <a:pt x="333" y="269"/>
                  <a:pt x="345" y="269"/>
                </a:cubicBezTo>
                <a:cubicBezTo>
                  <a:pt x="356" y="269"/>
                  <a:pt x="363" y="265"/>
                  <a:pt x="363" y="258"/>
                </a:cubicBezTo>
                <a:cubicBezTo>
                  <a:pt x="363" y="251"/>
                  <a:pt x="357" y="246"/>
                  <a:pt x="343" y="242"/>
                </a:cubicBezTo>
                <a:cubicBezTo>
                  <a:pt x="324" y="235"/>
                  <a:pt x="310" y="226"/>
                  <a:pt x="310" y="208"/>
                </a:cubicBezTo>
                <a:cubicBezTo>
                  <a:pt x="310" y="192"/>
                  <a:pt x="322" y="179"/>
                  <a:pt x="341" y="175"/>
                </a:cubicBezTo>
                <a:cubicBezTo>
                  <a:pt x="341" y="158"/>
                  <a:pt x="341" y="158"/>
                  <a:pt x="341" y="158"/>
                </a:cubicBezTo>
                <a:cubicBezTo>
                  <a:pt x="359" y="158"/>
                  <a:pt x="359" y="158"/>
                  <a:pt x="359" y="158"/>
                </a:cubicBezTo>
                <a:cubicBezTo>
                  <a:pt x="359" y="174"/>
                  <a:pt x="359" y="174"/>
                  <a:pt x="359" y="174"/>
                </a:cubicBezTo>
                <a:cubicBezTo>
                  <a:pt x="372" y="174"/>
                  <a:pt x="380" y="177"/>
                  <a:pt x="386" y="180"/>
                </a:cubicBezTo>
                <a:cubicBezTo>
                  <a:pt x="381" y="201"/>
                  <a:pt x="381" y="201"/>
                  <a:pt x="381" y="201"/>
                </a:cubicBezTo>
                <a:cubicBezTo>
                  <a:pt x="376" y="199"/>
                  <a:pt x="368" y="194"/>
                  <a:pt x="354" y="194"/>
                </a:cubicBezTo>
                <a:cubicBezTo>
                  <a:pt x="342" y="194"/>
                  <a:pt x="338" y="200"/>
                  <a:pt x="338" y="205"/>
                </a:cubicBezTo>
                <a:cubicBezTo>
                  <a:pt x="338" y="211"/>
                  <a:pt x="345" y="215"/>
                  <a:pt x="361" y="221"/>
                </a:cubicBezTo>
                <a:cubicBezTo>
                  <a:pt x="383" y="228"/>
                  <a:pt x="391" y="239"/>
                  <a:pt x="391" y="255"/>
                </a:cubicBezTo>
                <a:cubicBezTo>
                  <a:pt x="391" y="272"/>
                  <a:pt x="380" y="286"/>
                  <a:pt x="359" y="289"/>
                </a:cubicBezTo>
                <a:moveTo>
                  <a:pt x="189" y="358"/>
                </a:moveTo>
                <a:cubicBezTo>
                  <a:pt x="152" y="358"/>
                  <a:pt x="122" y="389"/>
                  <a:pt x="122" y="426"/>
                </a:cubicBezTo>
                <a:cubicBezTo>
                  <a:pt x="122" y="463"/>
                  <a:pt x="152" y="493"/>
                  <a:pt x="189" y="493"/>
                </a:cubicBezTo>
                <a:cubicBezTo>
                  <a:pt x="226" y="493"/>
                  <a:pt x="255" y="463"/>
                  <a:pt x="255" y="426"/>
                </a:cubicBezTo>
                <a:cubicBezTo>
                  <a:pt x="255" y="389"/>
                  <a:pt x="226" y="358"/>
                  <a:pt x="189" y="358"/>
                </a:cubicBezTo>
                <a:moveTo>
                  <a:pt x="193" y="462"/>
                </a:moveTo>
                <a:cubicBezTo>
                  <a:pt x="193" y="474"/>
                  <a:pt x="193" y="474"/>
                  <a:pt x="193" y="474"/>
                </a:cubicBezTo>
                <a:cubicBezTo>
                  <a:pt x="181" y="474"/>
                  <a:pt x="181" y="474"/>
                  <a:pt x="181" y="474"/>
                </a:cubicBezTo>
                <a:cubicBezTo>
                  <a:pt x="181" y="463"/>
                  <a:pt x="181" y="463"/>
                  <a:pt x="181" y="463"/>
                </a:cubicBezTo>
                <a:cubicBezTo>
                  <a:pt x="173" y="462"/>
                  <a:pt x="166" y="460"/>
                  <a:pt x="161" y="458"/>
                </a:cubicBezTo>
                <a:cubicBezTo>
                  <a:pt x="165" y="444"/>
                  <a:pt x="165" y="444"/>
                  <a:pt x="165" y="444"/>
                </a:cubicBezTo>
                <a:cubicBezTo>
                  <a:pt x="170" y="446"/>
                  <a:pt x="177" y="449"/>
                  <a:pt x="184" y="449"/>
                </a:cubicBezTo>
                <a:cubicBezTo>
                  <a:pt x="191" y="449"/>
                  <a:pt x="196" y="446"/>
                  <a:pt x="196" y="442"/>
                </a:cubicBezTo>
                <a:cubicBezTo>
                  <a:pt x="196" y="437"/>
                  <a:pt x="192" y="434"/>
                  <a:pt x="183" y="431"/>
                </a:cubicBezTo>
                <a:cubicBezTo>
                  <a:pt x="171" y="427"/>
                  <a:pt x="162" y="421"/>
                  <a:pt x="162" y="410"/>
                </a:cubicBezTo>
                <a:cubicBezTo>
                  <a:pt x="162" y="399"/>
                  <a:pt x="169" y="391"/>
                  <a:pt x="182" y="389"/>
                </a:cubicBezTo>
                <a:cubicBezTo>
                  <a:pt x="182" y="378"/>
                  <a:pt x="182" y="378"/>
                  <a:pt x="182" y="378"/>
                </a:cubicBezTo>
                <a:cubicBezTo>
                  <a:pt x="194" y="378"/>
                  <a:pt x="194" y="378"/>
                  <a:pt x="194" y="378"/>
                </a:cubicBezTo>
                <a:cubicBezTo>
                  <a:pt x="194" y="388"/>
                  <a:pt x="194" y="388"/>
                  <a:pt x="194" y="388"/>
                </a:cubicBezTo>
                <a:cubicBezTo>
                  <a:pt x="201" y="388"/>
                  <a:pt x="207" y="390"/>
                  <a:pt x="211" y="392"/>
                </a:cubicBezTo>
                <a:cubicBezTo>
                  <a:pt x="207" y="405"/>
                  <a:pt x="207" y="405"/>
                  <a:pt x="207" y="405"/>
                </a:cubicBezTo>
                <a:cubicBezTo>
                  <a:pt x="204" y="404"/>
                  <a:pt x="199" y="401"/>
                  <a:pt x="190" y="401"/>
                </a:cubicBezTo>
                <a:cubicBezTo>
                  <a:pt x="183" y="401"/>
                  <a:pt x="180" y="404"/>
                  <a:pt x="180" y="408"/>
                </a:cubicBezTo>
                <a:cubicBezTo>
                  <a:pt x="180" y="412"/>
                  <a:pt x="184" y="414"/>
                  <a:pt x="194" y="418"/>
                </a:cubicBezTo>
                <a:cubicBezTo>
                  <a:pt x="208" y="423"/>
                  <a:pt x="214" y="429"/>
                  <a:pt x="214" y="440"/>
                </a:cubicBezTo>
                <a:cubicBezTo>
                  <a:pt x="214" y="451"/>
                  <a:pt x="207" y="459"/>
                  <a:pt x="193" y="462"/>
                </a:cubicBezTo>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3" y="673"/>
                  <a:pt x="563"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rgbClr val="FEFEFE"/>
          </a:solidFill>
          <a:ln>
            <a:noFill/>
          </a:ln>
        </p:spPr>
        <p:txBody>
          <a:bodyPr vert="horz" wrap="square" lIns="91416" tIns="45708" rIns="91416" bIns="45708" numCol="1" anchor="t" anchorCtr="0" compatLnSpc="1"/>
          <a:lstStyle/>
          <a:p>
            <a:pPr>
              <a:defRPr/>
            </a:pPr>
            <a:endParaRPr lang="zh-CN" altLang="en-US" sz="2400" dirty="0">
              <a:solidFill>
                <a:schemeClr val="tx1">
                  <a:lumMod val="85000"/>
                  <a:lumOff val="15000"/>
                </a:schemeClr>
              </a:solidFill>
              <a:ea typeface="Open Sans" panose="020B0606030504020204" charset="0"/>
              <a:cs typeface="+mn-lt"/>
              <a:sym typeface="Arial" panose="020B0604020202020204" pitchFamily="34" charset="0"/>
            </a:endParaRPr>
          </a:p>
        </p:txBody>
      </p:sp>
      <p:sp>
        <p:nvSpPr>
          <p:cNvPr id="92" name="TextBox 39"/>
          <p:cNvSpPr txBox="1"/>
          <p:nvPr/>
        </p:nvSpPr>
        <p:spPr>
          <a:xfrm>
            <a:off x="5042611" y="1618424"/>
            <a:ext cx="2106930" cy="415290"/>
          </a:xfrm>
          <a:prstGeom prst="rect">
            <a:avLst/>
          </a:prstGeom>
          <a:noFill/>
        </p:spPr>
        <p:txBody>
          <a:bodyPr wrap="none" tIns="0" bIns="0" rtlCol="0" anchor="t">
            <a:spAutoFit/>
          </a:bodyPr>
          <a:lstStyle/>
          <a:p>
            <a:pPr algn="l">
              <a:lnSpc>
                <a:spcPct val="150000"/>
              </a:lnSpc>
              <a:defRPr/>
            </a:pPr>
            <a:r>
              <a:rPr lang="en-US" altLang="en-US" b="1" dirty="0">
                <a:solidFill>
                  <a:srgbClr val="D2DB2F"/>
                </a:solidFill>
                <a:ea typeface="Open Sans" panose="020B0606030504020204" charset="0"/>
                <a:cs typeface="+mn-lt"/>
                <a:sym typeface="Arial" panose="020B0604020202020204" pitchFamily="34" charset="0"/>
              </a:rPr>
              <a:t>BAB 1: Pendahuluan</a:t>
            </a:r>
            <a:endParaRPr lang="en-US" altLang="en-US" b="1" dirty="0">
              <a:solidFill>
                <a:srgbClr val="D2DB2F"/>
              </a:solidFill>
              <a:ea typeface="Open Sans" panose="020B0606030504020204" charset="0"/>
              <a:cs typeface="+mn-lt"/>
              <a:sym typeface="Arial" panose="020B0604020202020204" pitchFamily="34" charset="0"/>
            </a:endParaRPr>
          </a:p>
        </p:txBody>
      </p:sp>
      <p:sp>
        <p:nvSpPr>
          <p:cNvPr id="93" name="TextBox 40"/>
          <p:cNvSpPr txBox="1"/>
          <p:nvPr/>
        </p:nvSpPr>
        <p:spPr>
          <a:xfrm>
            <a:off x="1221105" y="2171065"/>
            <a:ext cx="9749790" cy="2656205"/>
          </a:xfrm>
          <a:prstGeom prst="rect">
            <a:avLst/>
          </a:prstGeom>
          <a:noFill/>
        </p:spPr>
        <p:txBody>
          <a:bodyPr wrap="square" rtlCol="0">
            <a:spAutoFit/>
          </a:bodyPr>
          <a:lstStyle/>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1.1 Latar Belakang</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shk.rshs.go.id adalah platform berbasis web yang dirancang untuk mempermudah pengelolaan data skrinning bayi baru lahir. Juknis ini disusun nuntuk memberikan panduan bagi pengguna (user) agar dapat mengoperasikan aplikasi secara efektif dan meminimalisir kesalahan teknis. Serta memudahkan bagi faskes dalam memonitoring data skrinning bayi baru lahir.</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1.2 Kebutuhan Sistem</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Untuk mendapatkan performa terbaik, pastikan perangkat Anda memenuhi spesifikasi minimum berikut</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 Perangkat: Laptop, PC, atau Smartphone dengan koneksi internet aktif.</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 Peramban (Browser): Mozilla Firefox, Microsoft Edge, </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a:p>
            <a:pPr>
              <a:lnSpc>
                <a:spcPts val="2000"/>
              </a:lnSpc>
              <a:defRPr/>
            </a:pPr>
            <a:r>
              <a:rPr lang="en-US" altLang="en-US" sz="1200" dirty="0">
                <a:solidFill>
                  <a:schemeClr val="tx1">
                    <a:lumMod val="75000"/>
                    <a:lumOff val="25000"/>
                  </a:schemeClr>
                </a:solidFill>
                <a:ea typeface="Open Sans" panose="020B0606030504020204" charset="0"/>
                <a:cs typeface="+mn-lt"/>
                <a:sym typeface="Arial" panose="020B0604020202020204" pitchFamily="34" charset="0"/>
              </a:rPr>
              <a:t>Google Chrome (sangat disarankan).</a:t>
            </a:r>
            <a:endParaRPr lang="en-US" altLang="en-US" sz="1200" dirty="0">
              <a:solidFill>
                <a:schemeClr val="tx1">
                  <a:lumMod val="75000"/>
                  <a:lumOff val="25000"/>
                </a:schemeClr>
              </a:solidFill>
              <a:ea typeface="Open Sans" panose="020B0606030504020204" charset="0"/>
              <a:cs typeface="+mn-lt"/>
              <a:sym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700405" y="794385"/>
            <a:ext cx="6252210" cy="776605"/>
          </a:xfrm>
        </p:spPr>
        <p:txBody>
          <a:bodyPr/>
          <a:p>
            <a:pPr algn="l"/>
            <a:r>
              <a:rPr lang="en-US" altLang="en-US" sz="2800" b="1">
                <a:latin typeface="Segoe UI" panose="020B0502040204020203" pitchFamily="34" charset="0"/>
                <a:cs typeface="Segoe UI" panose="020B0502040204020203" pitchFamily="34" charset="0"/>
              </a:rPr>
              <a:t>BAB 2: Akses dan Autentikasi</a:t>
            </a:r>
            <a:endParaRPr lang="en-US" altLang="en-US" sz="2800" b="1">
              <a:latin typeface="Segoe UI" panose="020B0502040204020203" pitchFamily="34" charset="0"/>
              <a:cs typeface="Segoe UI" panose="020B0502040204020203" pitchFamily="34" charset="0"/>
            </a:endParaRPr>
          </a:p>
        </p:txBody>
      </p:sp>
      <p:sp>
        <p:nvSpPr>
          <p:cNvPr id="5" name="Text Placeholder 4"/>
          <p:cNvSpPr>
            <a:spLocks noGrp="1"/>
          </p:cNvSpPr>
          <p:nvPr>
            <p:ph type="body" sz="half" idx="2"/>
          </p:nvPr>
        </p:nvSpPr>
        <p:spPr>
          <a:xfrm>
            <a:off x="700405" y="1782445"/>
            <a:ext cx="5896610" cy="3898900"/>
          </a:xfrm>
        </p:spPr>
        <p:txBody>
          <a:bodyPr/>
          <a:p>
            <a:r>
              <a:rPr lang="en-US" altLang="en-US">
                <a:solidFill>
                  <a:srgbClr val="007376"/>
                </a:solidFill>
              </a:rPr>
              <a:t>2.1 Cara Mengakses Aplikasi</a:t>
            </a:r>
            <a:endParaRPr lang="en-US" altLang="en-US">
              <a:solidFill>
                <a:srgbClr val="007376"/>
              </a:solidFill>
            </a:endParaRPr>
          </a:p>
          <a:p>
            <a:r>
              <a:rPr lang="en-US" altLang="en-US">
                <a:solidFill>
                  <a:srgbClr val="007376"/>
                </a:solidFill>
              </a:rPr>
              <a:t>1. Buka browser Anda.</a:t>
            </a:r>
            <a:endParaRPr lang="en-US" altLang="en-US">
              <a:solidFill>
                <a:srgbClr val="007376"/>
              </a:solidFill>
            </a:endParaRPr>
          </a:p>
          <a:p>
            <a:r>
              <a:rPr lang="en-US" altLang="en-US">
                <a:solidFill>
                  <a:srgbClr val="007376"/>
                </a:solidFill>
              </a:rPr>
              <a:t>2. Masukkan URL/Alamat web berikut pada address bar: https://shk.rshs.go.id/</a:t>
            </a:r>
            <a:endParaRPr lang="en-US" altLang="en-US">
              <a:solidFill>
                <a:srgbClr val="007376"/>
              </a:solidFill>
            </a:endParaRPr>
          </a:p>
          <a:p>
            <a:r>
              <a:rPr lang="en-US" altLang="en-US">
                <a:solidFill>
                  <a:srgbClr val="007376"/>
                </a:solidFill>
              </a:rPr>
              <a:t>3. Tekan Enter. Halaman utama atau halaman Login akan ditampilkan</a:t>
            </a:r>
            <a:endParaRPr lang="en-US" altLang="en-US">
              <a:solidFill>
                <a:srgbClr val="007376"/>
              </a:solidFill>
            </a:endParaRPr>
          </a:p>
        </p:txBody>
      </p:sp>
      <p:sp>
        <p:nvSpPr>
          <p:cNvPr id="7" name="Text Box 6"/>
          <p:cNvSpPr txBox="1"/>
          <p:nvPr/>
        </p:nvSpPr>
        <p:spPr>
          <a:xfrm>
            <a:off x="7070725" y="5456555"/>
            <a:ext cx="4064000" cy="398780"/>
          </a:xfrm>
          <a:prstGeom prst="rect">
            <a:avLst/>
          </a:prstGeom>
          <a:noFill/>
        </p:spPr>
        <p:txBody>
          <a:bodyPr wrap="square" rtlCol="0">
            <a:spAutoFit/>
          </a:bodyPr>
          <a:p>
            <a:pPr algn="ctr"/>
            <a:r>
              <a:rPr lang="en-US" altLang="en-GB" sz="2000"/>
              <a:t>https://shk.rshs.go.id/</a:t>
            </a:r>
            <a:endParaRPr lang="en-US" altLang="en-GB" sz="2000"/>
          </a:p>
        </p:txBody>
      </p:sp>
      <p:pic>
        <p:nvPicPr>
          <p:cNvPr id="3" name="Picture 2"/>
          <p:cNvPicPr>
            <a:picLocks noChangeAspect="1"/>
          </p:cNvPicPr>
          <p:nvPr/>
        </p:nvPicPr>
        <p:blipFill>
          <a:blip r:embed="rId1"/>
          <a:stretch>
            <a:fillRect/>
          </a:stretch>
        </p:blipFill>
        <p:spPr>
          <a:xfrm>
            <a:off x="6771005" y="262890"/>
            <a:ext cx="5090160" cy="519366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 Placeholder 4"/>
          <p:cNvSpPr>
            <a:spLocks noGrp="1"/>
          </p:cNvSpPr>
          <p:nvPr>
            <p:ph type="body" sz="half" idx="2"/>
          </p:nvPr>
        </p:nvSpPr>
        <p:spPr>
          <a:xfrm>
            <a:off x="578485" y="459105"/>
            <a:ext cx="5896610" cy="4918710"/>
          </a:xfrm>
        </p:spPr>
        <p:txBody>
          <a:bodyPr/>
          <a:p>
            <a:r>
              <a:rPr lang="en-US" altLang="en-US">
                <a:solidFill>
                  <a:srgbClr val="007376"/>
                </a:solidFill>
              </a:rPr>
              <a:t>2.2 Proses Registrasi</a:t>
            </a:r>
            <a:endParaRPr lang="en-US" altLang="en-US">
              <a:solidFill>
                <a:srgbClr val="007376"/>
              </a:solidFill>
            </a:endParaRPr>
          </a:p>
          <a:p>
            <a:r>
              <a:rPr lang="en-US" altLang="en-US">
                <a:solidFill>
                  <a:srgbClr val="007376"/>
                </a:solidFill>
              </a:rPr>
              <a:t>1. Pada halaman Login, klik Create an Account</a:t>
            </a:r>
            <a:endParaRPr lang="en-US" altLang="en-US">
              <a:solidFill>
                <a:srgbClr val="007376"/>
              </a:solidFill>
            </a:endParaRPr>
          </a:p>
          <a:p>
            <a:r>
              <a:rPr lang="en-US" altLang="en-US">
                <a:solidFill>
                  <a:srgbClr val="007376"/>
                </a:solidFill>
              </a:rPr>
              <a:t>2. Jika berhasil, sistem akan mengarahkan Anda ke halaman Registrasi</a:t>
            </a:r>
            <a:endParaRPr lang="en-US" altLang="en-US">
              <a:solidFill>
                <a:srgbClr val="007376"/>
              </a:solidFill>
            </a:endParaRPr>
          </a:p>
          <a:p>
            <a:r>
              <a:rPr lang="en-US" altLang="en-US">
                <a:solidFill>
                  <a:srgbClr val="007376"/>
                </a:solidFill>
              </a:rPr>
              <a:t>3.Isi data identitas instasi dan penanggung jawab secara lengkap.</a:t>
            </a:r>
            <a:endParaRPr lang="en-US" altLang="en-US">
              <a:solidFill>
                <a:srgbClr val="007376"/>
              </a:solidFill>
            </a:endParaRPr>
          </a:p>
          <a:p>
            <a:r>
              <a:rPr lang="en-US" altLang="en-US">
                <a:solidFill>
                  <a:srgbClr val="007376"/>
                </a:solidFill>
              </a:rPr>
              <a:t>4.Pilih Asal Dinkes dan Jenis Fasyankes nya, seperti Rumah Sakit,                                       Puskesmas, Bidan, dan atau Klinik Pratama.</a:t>
            </a:r>
            <a:endParaRPr lang="en-US" altLang="en-US">
              <a:solidFill>
                <a:srgbClr val="007376"/>
              </a:solidFill>
            </a:endParaRPr>
          </a:p>
          <a:p>
            <a:r>
              <a:rPr lang="en-US" altLang="en-US">
                <a:solidFill>
                  <a:srgbClr val="007376"/>
                </a:solidFill>
              </a:rPr>
              <a:t>5.Pilih Nama Fasyankes, pilihan nama fasyankes sesuai asal dinkes yang di pilih, jika nama fasyankes tidak ada harap hubungi tim shk rshs untuk di tambahkan di database kami.</a:t>
            </a:r>
            <a:endParaRPr lang="en-US" altLang="en-US">
              <a:solidFill>
                <a:srgbClr val="007376"/>
              </a:solidFill>
            </a:endParaRPr>
          </a:p>
          <a:p>
            <a:r>
              <a:rPr lang="en-US" altLang="en-US">
                <a:solidFill>
                  <a:srgbClr val="007376"/>
                </a:solidFill>
              </a:rPr>
              <a:t>6.Kode Fasyankes otomatis terisi sesuai nama fasyankes yang telah terdaftar di database kami sesuai data dari Dinas Kesehatan Provinsi Jawa Barat</a:t>
            </a:r>
            <a:endParaRPr lang="en-US" altLang="en-US">
              <a:solidFill>
                <a:srgbClr val="007376"/>
              </a:solidFill>
            </a:endParaRPr>
          </a:p>
        </p:txBody>
      </p:sp>
      <p:sp>
        <p:nvSpPr>
          <p:cNvPr id="7" name="Text Box 6"/>
          <p:cNvSpPr txBox="1"/>
          <p:nvPr/>
        </p:nvSpPr>
        <p:spPr>
          <a:xfrm>
            <a:off x="7343140" y="5601335"/>
            <a:ext cx="4064000" cy="398780"/>
          </a:xfrm>
          <a:prstGeom prst="rect">
            <a:avLst/>
          </a:prstGeom>
          <a:noFill/>
        </p:spPr>
        <p:txBody>
          <a:bodyPr wrap="square" rtlCol="0">
            <a:spAutoFit/>
          </a:bodyPr>
          <a:p>
            <a:pPr algn="ctr"/>
            <a:r>
              <a:rPr lang="en-US" altLang="en-GB" sz="2000"/>
              <a:t>https://shk.rshs.go.id/</a:t>
            </a:r>
            <a:endParaRPr lang="en-US" altLang="en-GB" sz="2000"/>
          </a:p>
        </p:txBody>
      </p:sp>
      <p:pic>
        <p:nvPicPr>
          <p:cNvPr id="8" name="Picture 7"/>
          <p:cNvPicPr>
            <a:picLocks noChangeAspect="1"/>
          </p:cNvPicPr>
          <p:nvPr/>
        </p:nvPicPr>
        <p:blipFill>
          <a:blip r:embed="rId1"/>
          <a:stretch>
            <a:fillRect/>
          </a:stretch>
        </p:blipFill>
        <p:spPr>
          <a:xfrm>
            <a:off x="6637655" y="0"/>
            <a:ext cx="5553710" cy="56007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 Placeholder 4"/>
          <p:cNvSpPr>
            <a:spLocks noGrp="1"/>
          </p:cNvSpPr>
          <p:nvPr>
            <p:ph type="body" sz="half" idx="2"/>
          </p:nvPr>
        </p:nvSpPr>
        <p:spPr>
          <a:xfrm>
            <a:off x="578485" y="459105"/>
            <a:ext cx="5896610" cy="4918710"/>
          </a:xfrm>
        </p:spPr>
        <p:txBody>
          <a:bodyPr/>
          <a:p>
            <a:r>
              <a:rPr lang="en-US" altLang="en-US">
                <a:solidFill>
                  <a:srgbClr val="007376"/>
                </a:solidFill>
              </a:rPr>
              <a:t>7.Setelah submit data identitas instansi dan penanggung jawab secara lengkap, instansi tersebut belum bisa login dikarenakan harus di aktivasi oleh dinas kesehatan terkait.</a:t>
            </a:r>
            <a:endParaRPr lang="en-US" altLang="en-US">
              <a:solidFill>
                <a:srgbClr val="007376"/>
              </a:solidFill>
            </a:endParaRPr>
          </a:p>
          <a:p>
            <a:endParaRPr lang="en-US" altLang="en-US">
              <a:solidFill>
                <a:srgbClr val="007376"/>
              </a:solidFill>
            </a:endParaRPr>
          </a:p>
          <a:p>
            <a:r>
              <a:rPr lang="en-US" altLang="en-US">
                <a:solidFill>
                  <a:srgbClr val="007376"/>
                </a:solidFill>
              </a:rPr>
              <a:t>2.3 Proses Login</a:t>
            </a:r>
            <a:endParaRPr lang="en-US" altLang="en-US">
              <a:solidFill>
                <a:srgbClr val="007376"/>
              </a:solidFill>
            </a:endParaRPr>
          </a:p>
          <a:p>
            <a:r>
              <a:rPr lang="en-US" altLang="en-US">
                <a:solidFill>
                  <a:srgbClr val="007376"/>
                </a:solidFill>
              </a:rPr>
              <a:t>1. Pada halaman Login, masukan ID Fasyankes dan Password Anda yang telah terdaftar</a:t>
            </a:r>
            <a:endParaRPr lang="en-US" altLang="en-US">
              <a:solidFill>
                <a:srgbClr val="007376"/>
              </a:solidFill>
            </a:endParaRPr>
          </a:p>
          <a:p>
            <a:r>
              <a:rPr lang="en-US" altLang="en-US">
                <a:solidFill>
                  <a:srgbClr val="007376"/>
                </a:solidFill>
              </a:rPr>
              <a:t>2. Klik Tombol Login.</a:t>
            </a:r>
            <a:endParaRPr lang="en-US" altLang="en-US">
              <a:solidFill>
                <a:srgbClr val="007376"/>
              </a:solidFill>
            </a:endParaRPr>
          </a:p>
          <a:p>
            <a:r>
              <a:rPr lang="en-US" altLang="en-US">
                <a:solidFill>
                  <a:srgbClr val="007376"/>
                </a:solidFill>
              </a:rPr>
              <a:t>3. Jika berhasil, sistem akan mengarahkan Anda ke halaman Dashboard Utama.</a:t>
            </a:r>
            <a:endParaRPr lang="en-US" altLang="en-US">
              <a:solidFill>
                <a:srgbClr val="007376"/>
              </a:solidFill>
            </a:endParaRPr>
          </a:p>
          <a:p>
            <a:r>
              <a:rPr lang="en-US" altLang="en-US">
                <a:solidFill>
                  <a:srgbClr val="007376"/>
                </a:solidFill>
              </a:rPr>
              <a:t>Catatan Keamanan: Jangan pernah memberikan password Anda kepada pihak lain. Lakukan logout setiap kali selesai menggunakan aplikasi</a:t>
            </a:r>
            <a:endParaRPr lang="en-US" altLang="en-US">
              <a:solidFill>
                <a:srgbClr val="007376"/>
              </a:solidFill>
            </a:endParaRPr>
          </a:p>
          <a:p>
            <a:endParaRPr lang="en-US" altLang="en-US">
              <a:solidFill>
                <a:srgbClr val="007376"/>
              </a:solidFill>
            </a:endParaRPr>
          </a:p>
          <a:p>
            <a:endParaRPr lang="en-US" altLang="en-US">
              <a:solidFill>
                <a:srgbClr val="007376"/>
              </a:solidFill>
            </a:endParaRPr>
          </a:p>
        </p:txBody>
      </p:sp>
      <p:sp>
        <p:nvSpPr>
          <p:cNvPr id="7" name="Text Box 6"/>
          <p:cNvSpPr txBox="1"/>
          <p:nvPr/>
        </p:nvSpPr>
        <p:spPr>
          <a:xfrm>
            <a:off x="7343140" y="5601335"/>
            <a:ext cx="4064000" cy="398780"/>
          </a:xfrm>
          <a:prstGeom prst="rect">
            <a:avLst/>
          </a:prstGeom>
          <a:noFill/>
        </p:spPr>
        <p:txBody>
          <a:bodyPr wrap="square" rtlCol="0">
            <a:spAutoFit/>
          </a:bodyPr>
          <a:p>
            <a:pPr algn="ctr"/>
            <a:r>
              <a:rPr lang="en-US" altLang="en-GB" sz="2000"/>
              <a:t>https://shk.rshs.go.id/</a:t>
            </a:r>
            <a:endParaRPr lang="en-US" altLang="en-GB" sz="2000"/>
          </a:p>
        </p:txBody>
      </p:sp>
      <p:pic>
        <p:nvPicPr>
          <p:cNvPr id="18" name="Picture 18"/>
          <p:cNvPicPr>
            <a:picLocks noChangeAspect="1"/>
          </p:cNvPicPr>
          <p:nvPr/>
        </p:nvPicPr>
        <p:blipFill>
          <a:blip r:embed="rId1"/>
          <a:stretch>
            <a:fillRect/>
          </a:stretch>
        </p:blipFill>
        <p:spPr>
          <a:xfrm>
            <a:off x="7343140" y="107315"/>
            <a:ext cx="4453890" cy="589343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4921250"/>
          </a:xfrm>
          <a:prstGeom prst="rect">
            <a:avLst/>
          </a:prstGeom>
          <a:noFill/>
        </p:spPr>
        <p:txBody>
          <a:bodyPr wrap="square" rtlCol="0">
            <a:noAutofit/>
          </a:bodyPr>
          <a:p>
            <a:r>
              <a:rPr lang="en-US" altLang="en-US"/>
              <a:t>3.1 Halaman Dashboard</a:t>
            </a:r>
            <a:endParaRPr lang="en-US" altLang="en-US"/>
          </a:p>
          <a:p>
            <a:r>
              <a:rPr lang="en-US" altLang="en-US"/>
              <a:t>Halaman ini adalah tampilan pertama setelah login yang menyajikan ringkasan data secara real-time.</a:t>
            </a:r>
            <a:endParaRPr lang="en-US" altLang="en-US"/>
          </a:p>
          <a:p>
            <a:endParaRPr lang="en-US" altLang="en-US"/>
          </a:p>
          <a:p>
            <a:r>
              <a:rPr lang="en-US" altLang="en-US"/>
              <a:t>- Menu Navigasi: Berada di sebelah kirim (sidebar) untuk berpindah halaman</a:t>
            </a:r>
            <a:endParaRPr lang="en-US" altLang="en-US"/>
          </a:p>
          <a:p>
            <a:endParaRPr lang="en-US" altLang="en-US"/>
          </a:p>
          <a:p>
            <a:r>
              <a:rPr lang="en-US" altLang="en-US"/>
              <a:t>Ada beberapa menu : </a:t>
            </a:r>
            <a:endParaRPr lang="en-US" altLang="en-US"/>
          </a:p>
          <a:p>
            <a:r>
              <a:rPr lang="en-US" altLang="en-US"/>
              <a:t>1. Input Data Skrinning</a:t>
            </a:r>
            <a:endParaRPr lang="en-US" altLang="en-US"/>
          </a:p>
          <a:p>
            <a:r>
              <a:rPr lang="en-US" altLang="en-US"/>
              <a:t>2.Data Skrinning Reject</a:t>
            </a:r>
            <a:endParaRPr lang="en-US" altLang="en-US"/>
          </a:p>
          <a:p>
            <a:r>
              <a:rPr lang="en-US" altLang="en-US"/>
              <a:t>3.Data Skrinning Diterima</a:t>
            </a:r>
            <a:endParaRPr lang="en-US" altLang="en-US"/>
          </a:p>
          <a:p>
            <a:r>
              <a:rPr lang="en-US" altLang="en-US"/>
              <a:t>4.Data Skrinning Revisi</a:t>
            </a:r>
            <a:endParaRPr lang="en-US" altLang="en-US"/>
          </a:p>
          <a:p>
            <a:r>
              <a:rPr lang="en-US" altLang="en-US"/>
              <a:t>5.Data Skrinning Sudah Direvisi</a:t>
            </a:r>
            <a:endParaRPr lang="en-US" altLang="en-US"/>
          </a:p>
          <a:p>
            <a:r>
              <a:rPr lang="en-US" altLang="en-US"/>
              <a:t>6.Data Skrinning Telah Diperiksa</a:t>
            </a:r>
            <a:endParaRPr lang="en-US" altLang="en-US"/>
          </a:p>
        </p:txBody>
      </p:sp>
      <p:pic>
        <p:nvPicPr>
          <p:cNvPr id="2" name="Picture 3"/>
          <p:cNvPicPr>
            <a:picLocks noChangeAspect="1"/>
          </p:cNvPicPr>
          <p:nvPr/>
        </p:nvPicPr>
        <p:blipFill>
          <a:blip r:embed="rId1"/>
          <a:stretch>
            <a:fillRect/>
          </a:stretch>
        </p:blipFill>
        <p:spPr>
          <a:xfrm>
            <a:off x="0" y="953770"/>
            <a:ext cx="6096000" cy="341693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4921250"/>
          </a:xfrm>
          <a:prstGeom prst="rect">
            <a:avLst/>
          </a:prstGeom>
          <a:noFill/>
        </p:spPr>
        <p:txBody>
          <a:bodyPr wrap="square" rtlCol="0">
            <a:noAutofit/>
          </a:bodyPr>
          <a:p>
            <a:r>
              <a:rPr lang="en-US" altLang="en-US"/>
              <a:t>1.Input Data Skrinning</a:t>
            </a:r>
            <a:endParaRPr lang="en-US" altLang="en-US"/>
          </a:p>
          <a:p>
            <a:endParaRPr lang="en-US" altLang="en-US"/>
          </a:p>
          <a:p>
            <a:r>
              <a:rPr lang="en-US" altLang="en-US"/>
              <a:t>Pada menu input data skrinning terdapat List Data Skrinning Bayi Baru Lahir yang telah di input. Jika ingin menambah data, klik tombol + Tambah Data yang ada di Pojok Kanan atas. Jika berhasil user akan diarahkan ke halaman Tambah Data.</a:t>
            </a:r>
            <a:endParaRPr lang="en-US" altLang="en-US"/>
          </a:p>
          <a:p>
            <a:r>
              <a:rPr lang="en-US" altLang="en-US"/>
              <a:t>Isi formulir yang tersedia dengan benar. Semua kolom wajib di isi kecuali nik anak, jika nik ayah tidak ada isi dengan angka 0 sebanyak 16 digit.Periksa kembali data yang telah dimasukkan.Klik tombol submit. Sistem akan menampilkan notifikasi “Data Berhasil Disimpan”</a:t>
            </a:r>
            <a:endParaRPr lang="en-US" altLang="en-US"/>
          </a:p>
        </p:txBody>
      </p:sp>
      <p:pic>
        <p:nvPicPr>
          <p:cNvPr id="4" name="Picture 4"/>
          <p:cNvPicPr>
            <a:picLocks noChangeAspect="1"/>
          </p:cNvPicPr>
          <p:nvPr/>
        </p:nvPicPr>
        <p:blipFill>
          <a:blip r:embed="rId1"/>
          <a:stretch>
            <a:fillRect/>
          </a:stretch>
        </p:blipFill>
        <p:spPr>
          <a:xfrm>
            <a:off x="0" y="687070"/>
            <a:ext cx="6024245" cy="2827020"/>
          </a:xfrm>
          <a:prstGeom prst="rect">
            <a:avLst/>
          </a:prstGeom>
          <a:noFill/>
          <a:ln>
            <a:noFill/>
          </a:ln>
        </p:spPr>
      </p:pic>
      <p:pic>
        <p:nvPicPr>
          <p:cNvPr id="5" name="Picture 5"/>
          <p:cNvPicPr>
            <a:picLocks noChangeAspect="1"/>
          </p:cNvPicPr>
          <p:nvPr/>
        </p:nvPicPr>
        <p:blipFill>
          <a:blip r:embed="rId2"/>
          <a:stretch>
            <a:fillRect/>
          </a:stretch>
        </p:blipFill>
        <p:spPr>
          <a:xfrm>
            <a:off x="-635" y="2138045"/>
            <a:ext cx="6025515" cy="471995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4921250"/>
          </a:xfrm>
          <a:prstGeom prst="rect">
            <a:avLst/>
          </a:prstGeom>
          <a:noFill/>
        </p:spPr>
        <p:txBody>
          <a:bodyPr wrap="square" rtlCol="0">
            <a:noAutofit/>
          </a:bodyPr>
          <a:p>
            <a:r>
              <a:rPr lang="en-US" altLang="en-US"/>
              <a:t>Ketika mengisi Nik Ibu, jika Nik Ibu sudah pernah terdaftar akan muncul notifikasi Nik Ibu Sudah Terdaftar beserta history terakhir nya, seperti nama ibu, nama anak, status skrinning terakhir, tanggal input data skrinning, dan pengirim data skrinning tersebut. Ini di karenakan untuk mengatasi double data jika seandainya fasyankes lupa apakah sudah meng entry data skrinning bayi baru lahir dengan nik ibu tersebut. Tetapi jika Nik Ibu tersebut memang akan di daftarkan kembali untuk Anak ke-2 ataupun dalam kondisi kelahiran kembar bisa di lakukan dengan cara meng klik Ya saja.</a:t>
            </a:r>
            <a:endParaRPr lang="en-US" altLang="en-US"/>
          </a:p>
        </p:txBody>
      </p:sp>
      <p:pic>
        <p:nvPicPr>
          <p:cNvPr id="2" name="Picture 2" descr="WhatsApp Image 2026-04-21 at 08.31.27"/>
          <p:cNvPicPr>
            <a:picLocks noChangeAspect="1"/>
          </p:cNvPicPr>
          <p:nvPr/>
        </p:nvPicPr>
        <p:blipFill>
          <a:blip r:embed="rId1"/>
          <a:stretch>
            <a:fillRect/>
          </a:stretch>
        </p:blipFill>
        <p:spPr>
          <a:xfrm>
            <a:off x="71755" y="869315"/>
            <a:ext cx="5480685" cy="47879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2849880"/>
          </a:xfrm>
          <a:prstGeom prst="rect">
            <a:avLst/>
          </a:prstGeom>
          <a:noFill/>
        </p:spPr>
        <p:txBody>
          <a:bodyPr wrap="square" rtlCol="0">
            <a:noAutofit/>
          </a:bodyPr>
          <a:p>
            <a:r>
              <a:rPr lang="en-US" altLang="en-US"/>
              <a:t>Setelah berhasil di submit, data akan muncul di menu input data skrinning beserta status data tersebut. Default status data yang baru di input adalah Pending. Selama Status Data tersebut Pending, Fasyankes bisa meng Edit, dan meng Hapus data tersebut jika terjadi kesalahan. Jika Status nya sudah Di Terima maka data tersebut tidak bisa di Edit ataupun di hapus. Ada tombol Print. Tombol tersebut untuk print data skrinning yang akan di kirimkan, serta jika fasyankes memiliki printer barcode/label bisa gunakan tombol cetak label</a:t>
            </a:r>
            <a:endParaRPr lang="en-US" altLang="en-US"/>
          </a:p>
        </p:txBody>
      </p:sp>
      <p:pic>
        <p:nvPicPr>
          <p:cNvPr id="11" name="Picture 7"/>
          <p:cNvPicPr>
            <a:picLocks noChangeAspect="1"/>
          </p:cNvPicPr>
          <p:nvPr/>
        </p:nvPicPr>
        <p:blipFill>
          <a:blip r:embed="rId1"/>
          <a:stretch>
            <a:fillRect/>
          </a:stretch>
        </p:blipFill>
        <p:spPr>
          <a:xfrm>
            <a:off x="121285" y="953770"/>
            <a:ext cx="5975350" cy="2052320"/>
          </a:xfrm>
          <a:prstGeom prst="rect">
            <a:avLst/>
          </a:prstGeom>
          <a:noFill/>
          <a:ln>
            <a:noFill/>
          </a:ln>
        </p:spPr>
      </p:pic>
      <p:pic>
        <p:nvPicPr>
          <p:cNvPr id="9" name="Picture 4"/>
          <p:cNvPicPr>
            <a:picLocks noChangeAspect="1"/>
          </p:cNvPicPr>
          <p:nvPr/>
        </p:nvPicPr>
        <p:blipFill>
          <a:blip r:embed="rId2"/>
          <a:stretch>
            <a:fillRect/>
          </a:stretch>
        </p:blipFill>
        <p:spPr>
          <a:xfrm>
            <a:off x="40640" y="3429000"/>
            <a:ext cx="2880995" cy="3315335"/>
          </a:xfrm>
          <a:prstGeom prst="rect">
            <a:avLst/>
          </a:prstGeom>
        </p:spPr>
      </p:pic>
      <p:sp>
        <p:nvSpPr>
          <p:cNvPr id="10" name="Text Box 7"/>
          <p:cNvSpPr txBox="1"/>
          <p:nvPr/>
        </p:nvSpPr>
        <p:spPr>
          <a:xfrm>
            <a:off x="930910" y="4495800"/>
            <a:ext cx="717550" cy="1004570"/>
          </a:xfrm>
          <a:prstGeom prst="rect">
            <a:avLst/>
          </a:prstGeom>
          <a:solidFill>
            <a:srgbClr val="D2DB2F"/>
          </a:solidFill>
          <a:ln>
            <a:solidFill>
              <a:schemeClr val="tx1"/>
            </a:solidFill>
          </a:ln>
        </p:spPr>
        <p:txBody>
          <a:bodyPr wrap="square" rtlCol="0">
            <a:noAutofit/>
          </a:bodyPr>
          <a:lstStyle/>
          <a:p>
            <a:pPr marL="0" algn="l" eaLnBrk="1"/>
            <a:r>
              <a:rPr lang="en-US" altLang="zh-CN" sz="1200" kern="100">
                <a:latin typeface="Calibri" panose="020F0502020204030204"/>
                <a:ea typeface="SimSun" panose="02010600030101010101" pitchFamily="2" charset="-122"/>
                <a:cs typeface="Times New Roman" panose="02020603050405020304"/>
                <a:sym typeface="Times New Roman" panose="02020603050405020304"/>
              </a:rPr>
              <a:t> </a:t>
            </a:r>
            <a:endParaRPr lang="en-US" altLang="zh-CN" sz="1200" kern="100">
              <a:latin typeface="Calibri" panose="020F0502020204030204"/>
              <a:ea typeface="SimSun" panose="02010600030101010101" pitchFamily="2" charset="-122"/>
              <a:cs typeface="Times New Roman" panose="02020603050405020304"/>
              <a:sym typeface="Times New Roman" panose="02020603050405020304"/>
            </a:endParaRPr>
          </a:p>
        </p:txBody>
      </p:sp>
      <p:pic>
        <p:nvPicPr>
          <p:cNvPr id="12" name="Picture 8"/>
          <p:cNvPicPr>
            <a:picLocks noChangeAspect="1"/>
          </p:cNvPicPr>
          <p:nvPr/>
        </p:nvPicPr>
        <p:blipFill>
          <a:blip r:embed="rId3"/>
          <a:stretch>
            <a:fillRect/>
          </a:stretch>
        </p:blipFill>
        <p:spPr>
          <a:xfrm>
            <a:off x="3001645" y="3668395"/>
            <a:ext cx="3095625" cy="130365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5015230"/>
          </a:xfrm>
          <a:prstGeom prst="rect">
            <a:avLst/>
          </a:prstGeom>
          <a:noFill/>
        </p:spPr>
        <p:txBody>
          <a:bodyPr wrap="square" rtlCol="0">
            <a:noAutofit/>
          </a:bodyPr>
          <a:p>
            <a:r>
              <a:rPr lang="en-US" altLang="en-US"/>
              <a:t>2.Menu Data Skrinning Reject</a:t>
            </a:r>
            <a:endParaRPr lang="en-US" altLang="en-US"/>
          </a:p>
          <a:p>
            <a:r>
              <a:rPr lang="en-US" altLang="en-US"/>
              <a:t>Pada menu data skrinning reject ini, user dapat melihat data yang telah di verifikasi oleh tim shk rshs dengan status reject serta alasan mengapa sampel tersebut reject. Ketika data tersebut reject maka, fasyankes harus mengirim ulang sampel dan meng entry ulang tambah data skrinning baru di portal shk.rshs.go.id  untuk mendapatkan no register portal terbaru</a:t>
            </a:r>
            <a:endParaRPr lang="en-US" altLang="en-US"/>
          </a:p>
        </p:txBody>
      </p:sp>
      <p:pic>
        <p:nvPicPr>
          <p:cNvPr id="16" name="Picture 12"/>
          <p:cNvPicPr>
            <a:picLocks noChangeAspect="1"/>
          </p:cNvPicPr>
          <p:nvPr/>
        </p:nvPicPr>
        <p:blipFill>
          <a:blip r:embed="rId1"/>
          <a:stretch>
            <a:fillRect/>
          </a:stretch>
        </p:blipFill>
        <p:spPr>
          <a:xfrm>
            <a:off x="0" y="1133475"/>
            <a:ext cx="6096635" cy="249110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5015230"/>
          </a:xfrm>
          <a:prstGeom prst="rect">
            <a:avLst/>
          </a:prstGeom>
          <a:noFill/>
        </p:spPr>
        <p:txBody>
          <a:bodyPr wrap="square" rtlCol="0">
            <a:noAutofit/>
          </a:bodyPr>
          <a:p>
            <a:r>
              <a:rPr lang="en-US" altLang="en-US"/>
              <a:t>3.Menu Data Skrinning Diterima</a:t>
            </a:r>
            <a:endParaRPr lang="en-US" altLang="en-US"/>
          </a:p>
          <a:p>
            <a:r>
              <a:rPr lang="en-US" altLang="en-US"/>
              <a:t>Pada menu data skrinning diterima ini, user/fasyankes akan melihat data dan sampel tersebut telah diterima serta data yang di input di portal, data yang di tulis pada kertas saring tersebut sesuai dan sampel pun memenuhi syarat untuk di periksa.</a:t>
            </a:r>
            <a:endParaRPr lang="en-US" altLang="en-US"/>
          </a:p>
        </p:txBody>
      </p:sp>
      <p:pic>
        <p:nvPicPr>
          <p:cNvPr id="17" name="Picture 13"/>
          <p:cNvPicPr>
            <a:picLocks noChangeAspect="1"/>
          </p:cNvPicPr>
          <p:nvPr/>
        </p:nvPicPr>
        <p:blipFill>
          <a:blip r:embed="rId1"/>
          <a:stretch>
            <a:fillRect/>
          </a:stretch>
        </p:blipFill>
        <p:spPr>
          <a:xfrm>
            <a:off x="151765" y="953770"/>
            <a:ext cx="5944870" cy="40036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5015230"/>
          </a:xfrm>
          <a:prstGeom prst="rect">
            <a:avLst/>
          </a:prstGeom>
          <a:noFill/>
        </p:spPr>
        <p:txBody>
          <a:bodyPr wrap="square" rtlCol="0">
            <a:noAutofit/>
          </a:bodyPr>
          <a:p>
            <a:r>
              <a:rPr lang="en-US" altLang="en-US"/>
              <a:t>4.Menu Data Skrinning Revisi</a:t>
            </a:r>
            <a:endParaRPr lang="en-US" altLang="en-US"/>
          </a:p>
          <a:p>
            <a:endParaRPr lang="en-US" altLang="en-US"/>
          </a:p>
          <a:p>
            <a:r>
              <a:rPr lang="en-US" altLang="en-US"/>
              <a:t>Jika ada data yang tidak sesuai antara kertas saring dan portal, maka admin shk rshs akan melakukan konfirmasi pada data dengan no registrasi portal yang tidak sesuai, sehingga menghasilkan Data Skrinning Revisi yang harus di perbaiki oleh fasyankes terkait.</a:t>
            </a:r>
            <a:endParaRPr lang="en-US" altLang="en-US"/>
          </a:p>
          <a:p>
            <a:endParaRPr lang="en-US" altLang="en-US"/>
          </a:p>
          <a:p>
            <a:r>
              <a:rPr lang="en-US" altLang="en-US"/>
              <a:t>Di Menu Action tinggal klik Edit, lalu perbaiki apa yang dii kirimkan oleh tim admin shk rshs di keterangan Alasan Revisi tersebut. </a:t>
            </a:r>
            <a:endParaRPr lang="en-US" altLang="en-US"/>
          </a:p>
          <a:p>
            <a:endParaRPr lang="en-US" altLang="en-US"/>
          </a:p>
          <a:p>
            <a:r>
              <a:rPr lang="en-US" altLang="en-US"/>
              <a:t>Setelah diperbaiki klik tombol Revisi dan ketika sukses akan muncul notifikasi “Data Telah Direvisi”. Setelah sukses maka data yang telah di revisi tersebut akan hilang di menu data skrinning revisi dan akan masuk ke Menu Data Skrinning Sudah Direvisi</a:t>
            </a:r>
            <a:endParaRPr lang="en-US" altLang="en-US"/>
          </a:p>
        </p:txBody>
      </p:sp>
      <p:pic>
        <p:nvPicPr>
          <p:cNvPr id="13" name="Picture 9"/>
          <p:cNvPicPr>
            <a:picLocks noChangeAspect="1"/>
          </p:cNvPicPr>
          <p:nvPr/>
        </p:nvPicPr>
        <p:blipFill>
          <a:blip r:embed="rId1"/>
          <a:stretch>
            <a:fillRect/>
          </a:stretch>
        </p:blipFill>
        <p:spPr>
          <a:xfrm>
            <a:off x="93980" y="803275"/>
            <a:ext cx="6002020" cy="2244090"/>
          </a:xfrm>
          <a:prstGeom prst="rect">
            <a:avLst/>
          </a:prstGeom>
          <a:noFill/>
          <a:ln>
            <a:noFill/>
          </a:ln>
        </p:spPr>
      </p:pic>
      <p:pic>
        <p:nvPicPr>
          <p:cNvPr id="14" name="Picture 10"/>
          <p:cNvPicPr>
            <a:picLocks noChangeAspect="1"/>
          </p:cNvPicPr>
          <p:nvPr/>
        </p:nvPicPr>
        <p:blipFill>
          <a:blip r:embed="rId2"/>
          <a:stretch>
            <a:fillRect/>
          </a:stretch>
        </p:blipFill>
        <p:spPr>
          <a:xfrm>
            <a:off x="93980" y="2650490"/>
            <a:ext cx="6002655" cy="415353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5015230"/>
          </a:xfrm>
          <a:prstGeom prst="rect">
            <a:avLst/>
          </a:prstGeom>
          <a:noFill/>
        </p:spPr>
        <p:txBody>
          <a:bodyPr wrap="square" rtlCol="0">
            <a:noAutofit/>
          </a:bodyPr>
          <a:p>
            <a:r>
              <a:rPr lang="en-US" altLang="en-US"/>
              <a:t>5.Menu Data Skrinning Sudah Revisi</a:t>
            </a:r>
            <a:endParaRPr lang="en-US" altLang="en-US"/>
          </a:p>
          <a:p>
            <a:endParaRPr lang="en-US" altLang="en-US"/>
          </a:p>
          <a:p>
            <a:r>
              <a:rPr lang="en-US" altLang="en-US"/>
              <a:t>Di menu Data Skrinning Sudah Direvisi ini, data tersebut menunggu verifikasi dari tim shk rshs, setelah di verifikasi maka data tersebut akan masuk ke menu Data Skrinning Diterima.</a:t>
            </a:r>
            <a:endParaRPr lang="en-US" altLang="en-US"/>
          </a:p>
        </p:txBody>
      </p:sp>
      <p:pic>
        <p:nvPicPr>
          <p:cNvPr id="15" name="Picture 11"/>
          <p:cNvPicPr>
            <a:picLocks noChangeAspect="1"/>
          </p:cNvPicPr>
          <p:nvPr/>
        </p:nvPicPr>
        <p:blipFill>
          <a:blip r:embed="rId1"/>
          <a:stretch>
            <a:fillRect/>
          </a:stretch>
        </p:blipFill>
        <p:spPr>
          <a:xfrm>
            <a:off x="0" y="953770"/>
            <a:ext cx="6096000" cy="33940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7"/>
          <p:cNvSpPr txBox="1"/>
          <p:nvPr/>
        </p:nvSpPr>
        <p:spPr>
          <a:xfrm>
            <a:off x="1221105" y="165341"/>
            <a:ext cx="9749790" cy="521970"/>
          </a:xfrm>
          <a:prstGeom prst="rect">
            <a:avLst/>
          </a:prstGeom>
          <a:noFill/>
        </p:spPr>
        <p:txBody>
          <a:bodyPr wrap="square" rtlCol="0">
            <a:spAutoFit/>
          </a:bodyPr>
          <a:lstStyle/>
          <a:p>
            <a:pPr algn="ctr"/>
            <a:r>
              <a:rPr lang="en-US" altLang="en-US" sz="2800" b="1" dirty="0">
                <a:solidFill>
                  <a:schemeClr val="tx2"/>
                </a:solidFill>
              </a:rPr>
              <a:t>Bab 3: Panduan Fitur Utama</a:t>
            </a:r>
            <a:endParaRPr lang="en-US" altLang="en-US" sz="2800" b="1" dirty="0">
              <a:solidFill>
                <a:schemeClr val="tx2"/>
              </a:solidFill>
            </a:endParaRPr>
          </a:p>
        </p:txBody>
      </p:sp>
      <p:sp>
        <p:nvSpPr>
          <p:cNvPr id="6" name="Text Box 5"/>
          <p:cNvSpPr txBox="1"/>
          <p:nvPr/>
        </p:nvSpPr>
        <p:spPr>
          <a:xfrm>
            <a:off x="6235700" y="953770"/>
            <a:ext cx="5956300" cy="5015230"/>
          </a:xfrm>
          <a:prstGeom prst="rect">
            <a:avLst/>
          </a:prstGeom>
          <a:noFill/>
        </p:spPr>
        <p:txBody>
          <a:bodyPr wrap="square" rtlCol="0">
            <a:noAutofit/>
          </a:bodyPr>
          <a:p>
            <a:r>
              <a:rPr lang="en-US" altLang="en-US"/>
              <a:t>6.Menu Data Skrinning Telah Diperiksa</a:t>
            </a:r>
            <a:endParaRPr lang="en-US" altLang="en-US"/>
          </a:p>
          <a:p>
            <a:endParaRPr lang="en-US" altLang="en-US"/>
          </a:p>
          <a:p>
            <a:r>
              <a:rPr lang="en-US" altLang="en-US"/>
              <a:t>Di menu Data Skrinning Telah Diperiksa ini, akan muncul data yang telah diperiksa beserta nama pemeriksaan, nilai, dan hasil nya.</a:t>
            </a:r>
            <a:endParaRPr lang="en-US" altLang="en-US"/>
          </a:p>
        </p:txBody>
      </p:sp>
      <p:pic>
        <p:nvPicPr>
          <p:cNvPr id="2" name="Picture 1"/>
          <p:cNvPicPr>
            <a:picLocks noChangeAspect="1"/>
          </p:cNvPicPr>
          <p:nvPr/>
        </p:nvPicPr>
        <p:blipFill>
          <a:blip r:embed="rId1"/>
          <a:stretch>
            <a:fillRect/>
          </a:stretch>
        </p:blipFill>
        <p:spPr>
          <a:xfrm>
            <a:off x="0" y="834390"/>
            <a:ext cx="6096000" cy="3738245"/>
          </a:xfrm>
          <a:prstGeom prst="rect">
            <a:avLst/>
          </a:prstGeom>
        </p:spPr>
      </p:pic>
      <p:sp>
        <p:nvSpPr>
          <p:cNvPr id="10" name="Text Box 7"/>
          <p:cNvSpPr txBox="1"/>
          <p:nvPr/>
        </p:nvSpPr>
        <p:spPr>
          <a:xfrm>
            <a:off x="1010920" y="2569210"/>
            <a:ext cx="1700530" cy="507365"/>
          </a:xfrm>
          <a:prstGeom prst="rect">
            <a:avLst/>
          </a:prstGeom>
          <a:solidFill>
            <a:srgbClr val="D2DB2F"/>
          </a:solidFill>
          <a:ln>
            <a:solidFill>
              <a:schemeClr val="tx1"/>
            </a:solidFill>
          </a:ln>
        </p:spPr>
        <p:txBody>
          <a:bodyPr wrap="square" rtlCol="0">
            <a:noAutofit/>
          </a:bodyPr>
          <a:lstStyle/>
          <a:p>
            <a:pPr marL="0" algn="l" eaLnBrk="1"/>
            <a:r>
              <a:rPr lang="en-US" altLang="zh-CN" sz="1200" kern="100">
                <a:latin typeface="Calibri" panose="020F0502020204030204"/>
                <a:ea typeface="SimSun" panose="02010600030101010101" pitchFamily="2" charset="-122"/>
                <a:cs typeface="Times New Roman" panose="02020603050405020304"/>
                <a:sym typeface="Times New Roman" panose="02020603050405020304"/>
              </a:rPr>
              <a:t> </a:t>
            </a:r>
            <a:endParaRPr lang="en-US" altLang="zh-CN" sz="1200" kern="100">
              <a:latin typeface="Calibri" panose="020F0502020204030204"/>
              <a:ea typeface="SimSun" panose="02010600030101010101" pitchFamily="2" charset="-122"/>
              <a:cs typeface="Times New Roman" panose="02020603050405020304"/>
              <a:sym typeface="Times New Roman" panose="020206030504050203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240145" y="2690495"/>
            <a:ext cx="5558155" cy="1477645"/>
          </a:xfrm>
        </p:spPr>
        <p:txBody>
          <a:bodyPr>
            <a:noAutofit/>
          </a:bodyPr>
          <a:lstStyle/>
          <a:p>
            <a:pPr algn="ctr"/>
            <a:r>
              <a:rPr lang="en-US" sz="8800" b="1">
                <a:latin typeface="Agency FB" panose="020B0503020202020204" charset="0"/>
                <a:cs typeface="Agency FB" panose="020B0503020202020204" charset="0"/>
              </a:rPr>
              <a:t>Terima Kasih</a:t>
            </a:r>
            <a:endParaRPr lang="en-US" sz="8800" b="1">
              <a:latin typeface="Agency FB" panose="020B0503020202020204" charset="0"/>
              <a:cs typeface="Agency FB" panose="020B0503020202020204" charset="0"/>
            </a:endParaRPr>
          </a:p>
        </p:txBody>
      </p:sp>
      <p:pic>
        <p:nvPicPr>
          <p:cNvPr id="7" name="Picture Placeholder 6" descr="burung kemenkes"/>
          <p:cNvPicPr>
            <a:picLocks noChangeAspect="1"/>
          </p:cNvPicPr>
          <p:nvPr/>
        </p:nvPicPr>
        <p:blipFill>
          <a:blip r:embed="rId1"/>
          <a:srcRect l="1516" t="33991" r="17563" b="31039"/>
          <a:stretch>
            <a:fillRect/>
          </a:stretch>
        </p:blipFill>
        <p:spPr>
          <a:xfrm>
            <a:off x="-699770" y="635"/>
            <a:ext cx="6340475" cy="6857365"/>
          </a:xfrm>
          <a:prstGeom prst="flowChartDelay">
            <a:avLst/>
          </a:prstGeom>
          <a:blipFill dpi="0" rotWithShape="1">
            <a:blip r:embed="rId2"/>
            <a:srcRect/>
            <a:stretch>
              <a:fillRect l="-40000" r="-20000"/>
            </a:stretch>
          </a:blipFill>
        </p:spPr>
      </p:pic>
      <p:pic>
        <p:nvPicPr>
          <p:cNvPr id="25" name="Picture 24" descr="Logo baru rshs kemenkes"/>
          <p:cNvPicPr>
            <a:picLocks noChangeAspect="1"/>
          </p:cNvPicPr>
          <p:nvPr/>
        </p:nvPicPr>
        <p:blipFill>
          <a:blip r:embed="rId3"/>
          <a:srcRect t="26659" b="27560"/>
          <a:stretch>
            <a:fillRect/>
          </a:stretch>
        </p:blipFill>
        <p:spPr>
          <a:xfrm>
            <a:off x="0" y="129540"/>
            <a:ext cx="2557780" cy="908050"/>
          </a:xfrm>
          <a:prstGeom prst="rect">
            <a:avLst/>
          </a:prstGeom>
        </p:spPr>
      </p:pic>
    </p:spTree>
  </p:cSld>
  <p:clrMapOvr>
    <a:masterClrMapping/>
  </p:clrMapOvr>
</p:sld>
</file>

<file path=ppt/tags/tag1.xml><?xml version="1.0" encoding="utf-8"?>
<p:tagLst xmlns:p="http://schemas.openxmlformats.org/presentationml/2006/main">
  <p:tag name="THINKCELLSHAPEDONOTDELETE" val="thinkcellActiveDocDoNotDelete"/>
</p:tagLst>
</file>

<file path=ppt/tags/tag2.xml><?xml version="1.0" encoding="utf-8"?>
<p:tagLst xmlns:p="http://schemas.openxmlformats.org/presentationml/2006/main">
  <p:tag name="THINKCELLSHAPEDONOTDELETE" val="tWz9_f.d6YGbJCbK0.Pg2_A"/>
</p:tagLst>
</file>

<file path=ppt/tags/tag3.xml><?xml version="1.0" encoding="utf-8"?>
<p:tagLst xmlns:p="http://schemas.openxmlformats.org/presentationml/2006/main">
  <p:tag name="SHAPENAME" val="Documenttype"/>
</p:tagLst>
</file>

<file path=ppt/tags/tag4.xml><?xml version="1.0" encoding="utf-8"?>
<p:tagLst xmlns:p="http://schemas.openxmlformats.org/presentationml/2006/main">
  <p:tag name="SHAPENAME" val="Subtitle"/>
</p:tagLst>
</file>

<file path=ppt/tags/tag5.xml><?xml version="1.0" encoding="utf-8"?>
<p:tagLst xmlns:p="http://schemas.openxmlformats.org/presentationml/2006/main">
  <p:tag name="SHAPENAME" val="Title"/>
</p:tagLst>
</file>

<file path=ppt/tags/tag6.xml><?xml version="1.0" encoding="utf-8"?>
<p:tagLst xmlns:p="http://schemas.openxmlformats.org/presentationml/2006/main">
  <p:tag name="THINKCELLSHAPEDONOTDELETE" val="thinkcellActiveDocDoNotDelete"/>
</p:tagLst>
</file>

<file path=ppt/tags/tag7.xml><?xml version="1.0" encoding="utf-8"?>
<p:tagLst xmlns:p="http://schemas.openxmlformats.org/presentationml/2006/main">
  <p:tag name="THINKCELLSHAPEDONOTDELETE" val="t4.oZbb0sXNdu8BCibsgsUw"/>
</p:tagLst>
</file>

<file path=ppt/tags/tag8.xml><?xml version="1.0" encoding="utf-8"?>
<p:tagLst xmlns:p="http://schemas.openxmlformats.org/presentationml/2006/main">
  <p:tag name="SHAPENAME" val="2. Slide Title"/>
</p:tagLst>
</file>

<file path=ppt/tags/tag9.xml><?xml version="1.0" encoding="utf-8"?>
<p:tagLst xmlns:p="http://schemas.openxmlformats.org/presentationml/2006/main">
  <p:tag name="SHAPENAME" val="3. Subtitle"/>
</p:tagLst>
</file>

<file path=ppt/tags/tag10.xml><?xml version="1.0" encoding="utf-8"?>
<p:tagLst xmlns:p="http://schemas.openxmlformats.org/presentationml/2006/main">
  <p:tag name="SHAPENAME" val="Slide Number"/>
</p:tagLst>
</file>

<file path=ppt/tags/tag11.xml><?xml version="1.0" encoding="utf-8"?>
<p:tagLst xmlns:p="http://schemas.openxmlformats.org/presentationml/2006/main">
  <p:tag name="SHAPENAME" val="5. Source"/>
</p:tagLst>
</file>

<file path=ppt/tags/tag12.xml><?xml version="1.0" encoding="utf-8"?>
<p:tagLst xmlns:p="http://schemas.openxmlformats.org/presentationml/2006/main">
  <p:tag name="SHAPENAME" val="1. On-page tracker"/>
</p:tagLst>
</file>

<file path=ppt/tags/tag13.xml><?xml version="1.0" encoding="utf-8"?>
<p:tagLst xmlns:p="http://schemas.openxmlformats.org/presentationml/2006/main">
  <p:tag name="THINKCELLSHAPEDONOTDELETE" val="thinkcellActiveDocDoNotDelete"/>
</p:tagLst>
</file>

<file path=ppt/tags/tag14.xml><?xml version="1.0" encoding="utf-8"?>
<p:tagLst xmlns:p="http://schemas.openxmlformats.org/presentationml/2006/main">
  <p:tag name="THINKCELLSHAPEDONOTDELETE" val="trZ96ctUUqJsGDCugslwBCg"/>
</p:tagLst>
</file>

<file path=ppt/tags/tag15.xml><?xml version="1.0" encoding="utf-8"?>
<p:tagLst xmlns:p="http://schemas.openxmlformats.org/presentationml/2006/main">
  <p:tag name="SHAPENAME" val="2. Slide Title"/>
</p:tagLst>
</file>

<file path=ppt/tags/tag16.xml><?xml version="1.0" encoding="utf-8"?>
<p:tagLst xmlns:p="http://schemas.openxmlformats.org/presentationml/2006/main">
  <p:tag name="SHAPENAME" val="Slide Number"/>
</p:tagLst>
</file>

<file path=ppt/tags/tag17.xml><?xml version="1.0" encoding="utf-8"?>
<p:tagLst xmlns:p="http://schemas.openxmlformats.org/presentationml/2006/main">
  <p:tag name="SHAPENAME" val="5. Source"/>
</p:tagLst>
</file>

<file path=ppt/tags/tag18.xml><?xml version="1.0" encoding="utf-8"?>
<p:tagLst xmlns:p="http://schemas.openxmlformats.org/presentationml/2006/main">
  <p:tag name="SHAPENAME" val="1. On-page tracker"/>
</p:tagLst>
</file>

<file path=ppt/tags/tag19.xml><?xml version="1.0" encoding="utf-8"?>
<p:tagLst xmlns:p="http://schemas.openxmlformats.org/presentationml/2006/main">
  <p:tag name="THINKCELLSHAPEDONOTDELETE" val="thinkcellActiveDocDoNotDelete"/>
</p:tagLst>
</file>

<file path=ppt/tags/tag20.xml><?xml version="1.0" encoding="utf-8"?>
<p:tagLst xmlns:p="http://schemas.openxmlformats.org/presentationml/2006/main">
  <p:tag name="THINKCELLSHAPEDONOTDELETE" val="tAvhTnprpZIIVVQCOTQtpLw"/>
</p:tagLst>
</file>

<file path=ppt/tags/tag21.xml><?xml version="1.0" encoding="utf-8"?>
<p:tagLst xmlns:p="http://schemas.openxmlformats.org/presentationml/2006/main">
  <p:tag name="SHAPENAME" val="2. Slide Title"/>
</p:tagLst>
</file>

<file path=ppt/tags/tag22.xml><?xml version="1.0" encoding="utf-8"?>
<p:tagLst xmlns:p="http://schemas.openxmlformats.org/presentationml/2006/main">
  <p:tag name="SHAPENAME" val="Slide Number"/>
</p:tagLst>
</file>

<file path=ppt/tags/tag23.xml><?xml version="1.0" encoding="utf-8"?>
<p:tagLst xmlns:p="http://schemas.openxmlformats.org/presentationml/2006/main">
  <p:tag name="SHAPENAME" val="5. Source"/>
</p:tagLst>
</file>

<file path=ppt/tags/tag24.xml><?xml version="1.0" encoding="utf-8"?>
<p:tagLst xmlns:p="http://schemas.openxmlformats.org/presentationml/2006/main">
  <p:tag name="SHAPENAME" val="1. On-page tracker"/>
</p:tagLst>
</file>

<file path=ppt/tags/tag25.xml><?xml version="1.0" encoding="utf-8"?>
<p:tagLst xmlns:p="http://schemas.openxmlformats.org/presentationml/2006/main">
  <p:tag name="THINKCELLSHAPEDONOTDELETE" val="thinkcellActiveDocDoNotDelete"/>
</p:tagLst>
</file>

<file path=ppt/tags/tag26.xml><?xml version="1.0" encoding="utf-8"?>
<p:tagLst xmlns:p="http://schemas.openxmlformats.org/presentationml/2006/main">
  <p:tag name="THINKCELLSHAPEDONOTDELETE" val="tVvs3CU0mhZ0iF9VK3Gc_gQ"/>
</p:tagLst>
</file>

<file path=ppt/tags/tag27.xml><?xml version="1.0" encoding="utf-8"?>
<p:tagLst xmlns:p="http://schemas.openxmlformats.org/presentationml/2006/main">
  <p:tag name="SHAPENAME" val="2. Slide Title"/>
</p:tagLst>
</file>

<file path=ppt/tags/tag28.xml><?xml version="1.0" encoding="utf-8"?>
<p:tagLst xmlns:p="http://schemas.openxmlformats.org/presentationml/2006/main">
  <p:tag name="SHAPENAME" val="Slide Number"/>
</p:tagLst>
</file>

<file path=ppt/tags/tag29.xml><?xml version="1.0" encoding="utf-8"?>
<p:tagLst xmlns:p="http://schemas.openxmlformats.org/presentationml/2006/main">
  <p:tag name="SHAPENAME" val="5. Source"/>
</p:tagLst>
</file>

<file path=ppt/tags/tag30.xml><?xml version="1.0" encoding="utf-8"?>
<p:tagLst xmlns:p="http://schemas.openxmlformats.org/presentationml/2006/main">
  <p:tag name="SHAPENAME" val="1. On-page tracker"/>
</p:tagLst>
</file>

<file path=ppt/tags/tag31.xml><?xml version="1.0" encoding="utf-8"?>
<p:tagLst xmlns:p="http://schemas.openxmlformats.org/presentationml/2006/main">
  <p:tag name="THINKCELLSHAPEDONOTDELETE" val="thinkcellActiveDocDoNotDelete"/>
</p:tagLst>
</file>

<file path=ppt/tags/tag32.xml><?xml version="1.0" encoding="utf-8"?>
<p:tagLst xmlns:p="http://schemas.openxmlformats.org/presentationml/2006/main">
  <p:tag name="THINKCELLSHAPEDONOTDELETE" val="tNrcAbB4u0quRffFN3bn3Xw"/>
</p:tagLst>
</file>

<file path=ppt/tags/tag33.xml><?xml version="1.0" encoding="utf-8"?>
<p:tagLst xmlns:p="http://schemas.openxmlformats.org/presentationml/2006/main">
  <p:tag name="SHAPENAME" val="2. Slide Title"/>
</p:tagLst>
</file>

<file path=ppt/tags/tag34.xml><?xml version="1.0" encoding="utf-8"?>
<p:tagLst xmlns:p="http://schemas.openxmlformats.org/presentationml/2006/main">
  <p:tag name="SHAPENAME" val="3. Subtitle"/>
</p:tagLst>
</file>

<file path=ppt/tags/tag35.xml><?xml version="1.0" encoding="utf-8"?>
<p:tagLst xmlns:p="http://schemas.openxmlformats.org/presentationml/2006/main">
  <p:tag name="SHAPENAME" val="Slide Number"/>
</p:tagLst>
</file>

<file path=ppt/tags/tag36.xml><?xml version="1.0" encoding="utf-8"?>
<p:tagLst xmlns:p="http://schemas.openxmlformats.org/presentationml/2006/main">
  <p:tag name="SHAPENAME" val="5. Source"/>
</p:tagLst>
</file>

<file path=ppt/tags/tag37.xml><?xml version="1.0" encoding="utf-8"?>
<p:tagLst xmlns:p="http://schemas.openxmlformats.org/presentationml/2006/main">
  <p:tag name="SHAPENAME" val="1. On-page tracker"/>
</p:tagLst>
</file>

<file path=ppt/tags/tag38.xml><?xml version="1.0" encoding="utf-8"?>
<p:tagLst xmlns:p="http://schemas.openxmlformats.org/presentationml/2006/main">
  <p:tag name="THINKCELLSHAPEDONOTDELETE" val="thinkcellActiveDocDoNotDelete"/>
</p:tagLst>
</file>

<file path=ppt/tags/tag39.xml><?xml version="1.0" encoding="utf-8"?>
<p:tagLst xmlns:p="http://schemas.openxmlformats.org/presentationml/2006/main">
  <p:tag name="THINKCELLSHAPEDONOTDELETE" val="tYG_9mniplMrafceMpP.Qwg"/>
</p:tagLst>
</file>

<file path=ppt/tags/tag40.xml><?xml version="1.0" encoding="utf-8"?>
<p:tagLst xmlns:p="http://schemas.openxmlformats.org/presentationml/2006/main">
  <p:tag name="SHAPENAME" val="RectangleLight"/>
</p:tagLst>
</file>

<file path=ppt/tags/tag41.xml><?xml version="1.0" encoding="utf-8"?>
<p:tagLst xmlns:p="http://schemas.openxmlformats.org/presentationml/2006/main">
  <p:tag name="SHAPENAME" val="Slide Number"/>
</p:tagLst>
</file>

<file path=ppt/tags/tag42.xml><?xml version="1.0" encoding="utf-8"?>
<p:tagLst xmlns:p="http://schemas.openxmlformats.org/presentationml/2006/main">
  <p:tag name="SHAPENAME" val="2. Slide Title"/>
</p:tagLst>
</file>

<file path=ppt/tags/tag43.xml><?xml version="1.0" encoding="utf-8"?>
<p:tagLst xmlns:p="http://schemas.openxmlformats.org/presentationml/2006/main">
  <p:tag name="SHAPENAME" val="3. Subtitle"/>
</p:tagLst>
</file>

<file path=ppt/tags/tag44.xml><?xml version="1.0" encoding="utf-8"?>
<p:tagLst xmlns:p="http://schemas.openxmlformats.org/presentationml/2006/main">
  <p:tag name="SHAPENAME" val="5. Source"/>
</p:tagLst>
</file>

<file path=ppt/tags/tag45.xml><?xml version="1.0" encoding="utf-8"?>
<p:tagLst xmlns:p="http://schemas.openxmlformats.org/presentationml/2006/main">
  <p:tag name="SHAPENAME" val="1. On-page tracker"/>
</p:tagLst>
</file>

<file path=ppt/tags/tag46.xml><?xml version="1.0" encoding="utf-8"?>
<p:tagLst xmlns:p="http://schemas.openxmlformats.org/presentationml/2006/main">
  <p:tag name="THINKCELLSHAPEDONOTDELETE" val="thinkcellActiveDocDoNotDelete"/>
</p:tagLst>
</file>

<file path=ppt/tags/tag47.xml><?xml version="1.0" encoding="utf-8"?>
<p:tagLst xmlns:p="http://schemas.openxmlformats.org/presentationml/2006/main">
  <p:tag name="THINKCELLSHAPEDONOTDELETE" val="tHbEQ8aI7AKzsdxigcAG3ZA"/>
</p:tagLst>
</file>

<file path=ppt/tags/tag48.xml><?xml version="1.0" encoding="utf-8"?>
<p:tagLst xmlns:p="http://schemas.openxmlformats.org/presentationml/2006/main">
  <p:tag name="SHAPENAME" val="RectangleLight"/>
</p:tagLst>
</file>

<file path=ppt/tags/tag49.xml><?xml version="1.0" encoding="utf-8"?>
<p:tagLst xmlns:p="http://schemas.openxmlformats.org/presentationml/2006/main">
  <p:tag name="SHAPENAME" val="Slide Number"/>
</p:tagLst>
</file>

<file path=ppt/tags/tag50.xml><?xml version="1.0" encoding="utf-8"?>
<p:tagLst xmlns:p="http://schemas.openxmlformats.org/presentationml/2006/main">
  <p:tag name="SHAPENAME" val="2. Slide Title"/>
</p:tagLst>
</file>

<file path=ppt/tags/tag51.xml><?xml version="1.0" encoding="utf-8"?>
<p:tagLst xmlns:p="http://schemas.openxmlformats.org/presentationml/2006/main">
  <p:tag name="SHAPENAME" val="3. Subtitle"/>
</p:tagLst>
</file>

<file path=ppt/tags/tag52.xml><?xml version="1.0" encoding="utf-8"?>
<p:tagLst xmlns:p="http://schemas.openxmlformats.org/presentationml/2006/main">
  <p:tag name="SHAPENAME" val="5. Source"/>
</p:tagLst>
</file>

<file path=ppt/tags/tag53.xml><?xml version="1.0" encoding="utf-8"?>
<p:tagLst xmlns:p="http://schemas.openxmlformats.org/presentationml/2006/main">
  <p:tag name="SHAPENAME" val="1. On-page tracker"/>
</p:tagLst>
</file>

<file path=ppt/tags/tag54.xml><?xml version="1.0" encoding="utf-8"?>
<p:tagLst xmlns:p="http://schemas.openxmlformats.org/presentationml/2006/main">
  <p:tag name="THINKCELLSHAPEDONOTDELETE" val="thinkcellActiveDocDoNotDelete"/>
</p:tagLst>
</file>

<file path=ppt/tags/tag55.xml><?xml version="1.0" encoding="utf-8"?>
<p:tagLst xmlns:p="http://schemas.openxmlformats.org/presentationml/2006/main">
  <p:tag name="THINKCELLSHAPEDONOTDELETE" val="tBLvs1S2qnQw1aA01IUaglg"/>
</p:tagLst>
</file>

<file path=ppt/tags/tag56.xml><?xml version="1.0" encoding="utf-8"?>
<p:tagLst xmlns:p="http://schemas.openxmlformats.org/presentationml/2006/main">
  <p:tag name="SHAPENAME" val="RectangleLight"/>
</p:tagLst>
</file>

<file path=ppt/tags/tag57.xml><?xml version="1.0" encoding="utf-8"?>
<p:tagLst xmlns:p="http://schemas.openxmlformats.org/presentationml/2006/main">
  <p:tag name="SHAPENAME" val="Slide Number"/>
</p:tagLst>
</file>

<file path=ppt/tags/tag58.xml><?xml version="1.0" encoding="utf-8"?>
<p:tagLst xmlns:p="http://schemas.openxmlformats.org/presentationml/2006/main">
  <p:tag name="SHAPENAME" val="2. Slide Title"/>
</p:tagLst>
</file>

<file path=ppt/tags/tag59.xml><?xml version="1.0" encoding="utf-8"?>
<p:tagLst xmlns:p="http://schemas.openxmlformats.org/presentationml/2006/main">
  <p:tag name="SHAPENAME" val="3. Subtitle"/>
</p:tagLst>
</file>

<file path=ppt/tags/tag60.xml><?xml version="1.0" encoding="utf-8"?>
<p:tagLst xmlns:p="http://schemas.openxmlformats.org/presentationml/2006/main">
  <p:tag name="SHAPENAME" val="5. Source"/>
</p:tagLst>
</file>

<file path=ppt/tags/tag61.xml><?xml version="1.0" encoding="utf-8"?>
<p:tagLst xmlns:p="http://schemas.openxmlformats.org/presentationml/2006/main">
  <p:tag name="SHAPENAME" val="1. On-page tracker"/>
</p:tagLst>
</file>

<file path=ppt/tags/tag62.xml><?xml version="1.0" encoding="utf-8"?>
<p:tagLst xmlns:p="http://schemas.openxmlformats.org/presentationml/2006/main">
  <p:tag name="THINKCELLSHAPEDONOTDELETE" val="thinkcellActiveDocDoNotDelete"/>
</p:tagLst>
</file>

<file path=ppt/tags/tag63.xml><?xml version="1.0" encoding="utf-8"?>
<p:tagLst xmlns:p="http://schemas.openxmlformats.org/presentationml/2006/main">
  <p:tag name="THINKCELLSHAPEDONOTDELETE" val="tqUyDlDqWonv3hoAx.p9Rsw"/>
</p:tagLst>
</file>

<file path=ppt/tags/tag64.xml><?xml version="1.0" encoding="utf-8"?>
<p:tagLst xmlns:p="http://schemas.openxmlformats.org/presentationml/2006/main">
  <p:tag name="SHAPENAME" val="2. Slide Title"/>
</p:tagLst>
</file>

<file path=ppt/tags/tag65.xml><?xml version="1.0" encoding="utf-8"?>
<p:tagLst xmlns:p="http://schemas.openxmlformats.org/presentationml/2006/main">
  <p:tag name="SHAPENAME" val="RectangleLight"/>
</p:tagLst>
</file>

<file path=ppt/tags/tag66.xml><?xml version="1.0" encoding="utf-8"?>
<p:tagLst xmlns:p="http://schemas.openxmlformats.org/presentationml/2006/main">
  <p:tag name="SHAPENAME" val="Slide Number"/>
</p:tagLst>
</file>

<file path=ppt/tags/tag67.xml><?xml version="1.0" encoding="utf-8"?>
<p:tagLst xmlns:p="http://schemas.openxmlformats.org/presentationml/2006/main">
  <p:tag name="SHAPENAME" val="3. Subtitle"/>
</p:tagLst>
</file>

<file path=ppt/tags/tag68.xml><?xml version="1.0" encoding="utf-8"?>
<p:tagLst xmlns:p="http://schemas.openxmlformats.org/presentationml/2006/main">
  <p:tag name="SHAPENAME" val="5. Source"/>
</p:tagLst>
</file>

<file path=ppt/tags/tag69.xml><?xml version="1.0" encoding="utf-8"?>
<p:tagLst xmlns:p="http://schemas.openxmlformats.org/presentationml/2006/main">
  <p:tag name="SHAPENAME" val="1. On-page tracker"/>
</p:tagLst>
</file>

<file path=ppt/tags/tag70.xml><?xml version="1.0" encoding="utf-8"?>
<p:tagLst xmlns:p="http://schemas.openxmlformats.org/presentationml/2006/main">
  <p:tag name="THINKCELLSHAPEDONOTDELETE" val="thinkcellActiveDocDoNotDelete"/>
</p:tagLst>
</file>

<file path=ppt/tags/tag71.xml><?xml version="1.0" encoding="utf-8"?>
<p:tagLst xmlns:p="http://schemas.openxmlformats.org/presentationml/2006/main">
  <p:tag name="THINKCELLSHAPEDONOTDELETE" val="to9xgrPArEB1mEiMOhB5KGA"/>
</p:tagLst>
</file>

<file path=ppt/tags/tag72.xml><?xml version="1.0" encoding="utf-8"?>
<p:tagLst xmlns:p="http://schemas.openxmlformats.org/presentationml/2006/main">
  <p:tag name="SHAPENAME" val="RectangleLight"/>
</p:tagLst>
</file>

<file path=ppt/tags/tag73.xml><?xml version="1.0" encoding="utf-8"?>
<p:tagLst xmlns:p="http://schemas.openxmlformats.org/presentationml/2006/main">
  <p:tag name="SHAPENAME" val="Slide Number"/>
</p:tagLst>
</file>

<file path=ppt/tags/tag74.xml><?xml version="1.0" encoding="utf-8"?>
<p:tagLst xmlns:p="http://schemas.openxmlformats.org/presentationml/2006/main">
  <p:tag name="SHAPENAME" val="2. Slide Title"/>
</p:tagLst>
</file>

<file path=ppt/tags/tag75.xml><?xml version="1.0" encoding="utf-8"?>
<p:tagLst xmlns:p="http://schemas.openxmlformats.org/presentationml/2006/main">
  <p:tag name="SHAPENAME" val="3. Subtitle"/>
</p:tagLst>
</file>

<file path=ppt/tags/tag76.xml><?xml version="1.0" encoding="utf-8"?>
<p:tagLst xmlns:p="http://schemas.openxmlformats.org/presentationml/2006/main">
  <p:tag name="SHAPENAME" val="5. Source"/>
</p:tagLst>
</file>

<file path=ppt/tags/tag77.xml><?xml version="1.0" encoding="utf-8"?>
<p:tagLst xmlns:p="http://schemas.openxmlformats.org/presentationml/2006/main">
  <p:tag name="SHAPENAME" val="1. On-page tracker"/>
</p:tagLst>
</file>

<file path=ppt/tags/tag78.xml><?xml version="1.0" encoding="utf-8"?>
<p:tagLst xmlns:p="http://schemas.openxmlformats.org/presentationml/2006/main">
  <p:tag name="THINKCELLSHAPEDONOTDELETE" val="thinkcellActiveDocDoNotDelete"/>
</p:tagLst>
</file>

<file path=ppt/tags/tag79.xml><?xml version="1.0" encoding="utf-8"?>
<p:tagLst xmlns:p="http://schemas.openxmlformats.org/presentationml/2006/main">
  <p:tag name="THINKCELLSHAPEDONOTDELETE" val="txNguF4Gw2mJIhuiFXm5tKQ"/>
</p:tagLst>
</file>

<file path=ppt/tags/tag80.xml><?xml version="1.0" encoding="utf-8"?>
<p:tagLst xmlns:p="http://schemas.openxmlformats.org/presentationml/2006/main">
  <p:tag name="SHAPENAME" val="Slide Number"/>
</p:tagLst>
</file>

<file path=ppt/tags/tag81.xml><?xml version="1.0" encoding="utf-8"?>
<p:tagLst xmlns:p="http://schemas.openxmlformats.org/presentationml/2006/main">
  <p:tag name="SHAPENAME" val="2. Slide Title"/>
</p:tagLst>
</file>

<file path=ppt/tags/tag82.xml><?xml version="1.0" encoding="utf-8"?>
<p:tagLst xmlns:p="http://schemas.openxmlformats.org/presentationml/2006/main">
  <p:tag name="SHAPENAME" val="5. Source"/>
</p:tagLst>
</file>

<file path=ppt/tags/tag83.xml><?xml version="1.0" encoding="utf-8"?>
<p:tagLst xmlns:p="http://schemas.openxmlformats.org/presentationml/2006/main">
  <p:tag name="SHAPENAME" val="1. On-page tracker"/>
</p:tagLst>
</file>

<file path=ppt/tags/tag84.xml><?xml version="1.0" encoding="utf-8"?>
<p:tagLst xmlns:p="http://schemas.openxmlformats.org/presentationml/2006/main">
  <p:tag name="THINKCELLSHAPEDONOTDELETE" val="thinkcellActiveDocDoNotDelete"/>
</p:tagLst>
</file>

<file path=ppt/tags/tag85.xml><?xml version="1.0" encoding="utf-8"?>
<p:tagLst xmlns:p="http://schemas.openxmlformats.org/presentationml/2006/main">
  <p:tag name="SHAPENAME" val="Slide Number"/>
</p:tagLst>
</file>

<file path=ppt/tags/tag86.xml><?xml version="1.0" encoding="utf-8"?>
<p:tagLst xmlns:p="http://schemas.openxmlformats.org/presentationml/2006/main">
  <p:tag name="SHAPENAME" val="5. Source"/>
</p:tagLst>
</file>

<file path=ppt/tags/tag87.xml><?xml version="1.0" encoding="utf-8"?>
<p:tagLst xmlns:p="http://schemas.openxmlformats.org/presentationml/2006/main">
  <p:tag name="SHAPENAME" val="1. On-page tracker"/>
</p:tagLst>
</file>

<file path=ppt/tags/tag88.xml><?xml version="1.0" encoding="utf-8"?>
<p:tagLst xmlns:p="http://schemas.openxmlformats.org/presentationml/2006/main">
  <p:tag name="THINKCELLSHAPEDONOTDELETE" val="thinkcellActiveDocDoNotDelete"/>
</p:tagLst>
</file>

<file path=ppt/tags/tag89.xml><?xml version="1.0" encoding="utf-8"?>
<p:tagLst xmlns:p="http://schemas.openxmlformats.org/presentationml/2006/main">
  <p:tag name="SHAPENAME" val="5. Source"/>
</p:tagLst>
</file>

<file path=ppt/tags/tag90.xml><?xml version="1.0" encoding="utf-8"?>
<p:tagLst xmlns:p="http://schemas.openxmlformats.org/presentationml/2006/main">
  <p:tag name="THINKCELLSHAPEDONOTDELETE" val="thinkcellActiveDocDoNotDelete"/>
</p:tagLst>
</file>

<file path=ppt/tags/tag91.xml><?xml version="1.0" encoding="utf-8"?>
<p:tagLst xmlns:p="http://schemas.openxmlformats.org/presentationml/2006/main">
  <p:tag name="THINKCELLSHAPEDONOTDELETE" val="txcgoWEzLgA0_64VDvMxGGg"/>
</p:tagLst>
</file>

<file path=ppt/tags/tag92.xml><?xml version="1.0" encoding="utf-8"?>
<p:tagLst xmlns:p="http://schemas.openxmlformats.org/presentationml/2006/main">
  <p:tag name="SHAPENAME" val="4. Footnote"/>
</p:tagLst>
</file>

<file path=ppt/tags/tag93.xml><?xml version="1.0" encoding="utf-8"?>
<p:tagLst xmlns:p="http://schemas.openxmlformats.org/presentationml/2006/main">
  <p:tag name="SHAPENAME" val="2. Slide Title"/>
</p:tagLst>
</file>

<file path=ppt/tags/tag94.xml><?xml version="1.0" encoding="utf-8"?>
<p:tagLst xmlns:p="http://schemas.openxmlformats.org/presentationml/2006/main">
  <p:tag name="NAME" val="ACET"/>
</p:tagLst>
</file>

<file path=ppt/tags/tag95.xml><?xml version="1.0" encoding="utf-8"?>
<p:tagLst xmlns:p="http://schemas.openxmlformats.org/presentationml/2006/main">
  <p:tag name="NAME" val="Moon"/>
</p:tagLst>
</file>

<file path=ppt/tags/tag96.xml><?xml version="1.0" encoding="utf-8"?>
<p:tagLst xmlns:p="http://schemas.openxmlformats.org/presentationml/2006/main">
  <p:tag name="ANGLE" val="1"/>
</p:tagLst>
</file>

<file path=ppt/tags/tag97.xml><?xml version="1.0" encoding="utf-8"?>
<p:tagLst xmlns:p="http://schemas.openxmlformats.org/presentationml/2006/main">
  <p:tag name="ANGLE" val="1"/>
</p:tagLst>
</file>

<file path=ppt/tags/tag98.xml><?xml version="1.0" encoding="utf-8"?>
<p:tagLst xmlns:p="http://schemas.openxmlformats.org/presentationml/2006/main">
  <p:tag name="NAME" val="Moon"/>
</p:tagLst>
</file>

<file path=ppt/tags/tag99.xml><?xml version="1.0" encoding="utf-8"?>
<p:tagLst xmlns:p="http://schemas.openxmlformats.org/presentationml/2006/main">
  <p:tag name="ANGLE" val="2"/>
</p:tagLst>
</file>

<file path=ppt/tags/tag100.xml><?xml version="1.0" encoding="utf-8"?>
<p:tagLst xmlns:p="http://schemas.openxmlformats.org/presentationml/2006/main">
  <p:tag name="ANGLE" val="2"/>
</p:tagLst>
</file>

<file path=ppt/tags/tag101.xml><?xml version="1.0" encoding="utf-8"?>
<p:tagLst xmlns:p="http://schemas.openxmlformats.org/presentationml/2006/main">
  <p:tag name="NAME" val="Moon"/>
</p:tagLst>
</file>

<file path=ppt/tags/tag102.xml><?xml version="1.0" encoding="utf-8"?>
<p:tagLst xmlns:p="http://schemas.openxmlformats.org/presentationml/2006/main">
  <p:tag name="ANGLE" val="3"/>
</p:tagLst>
</file>

<file path=ppt/tags/tag103.xml><?xml version="1.0" encoding="utf-8"?>
<p:tagLst xmlns:p="http://schemas.openxmlformats.org/presentationml/2006/main">
  <p:tag name="ANGLE" val="3"/>
</p:tagLst>
</file>

<file path=ppt/tags/tag104.xml><?xml version="1.0" encoding="utf-8"?>
<p:tagLst xmlns:p="http://schemas.openxmlformats.org/presentationml/2006/main">
  <p:tag name="NAME" val="Moon"/>
</p:tagLst>
</file>

<file path=ppt/tags/tag105.xml><?xml version="1.0" encoding="utf-8"?>
<p:tagLst xmlns:p="http://schemas.openxmlformats.org/presentationml/2006/main">
  <p:tag name="ANGLE" val="4"/>
</p:tagLst>
</file>

<file path=ppt/tags/tag106.xml><?xml version="1.0" encoding="utf-8"?>
<p:tagLst xmlns:p="http://schemas.openxmlformats.org/presentationml/2006/main">
  <p:tag name="ANGLE" val="4"/>
</p:tagLst>
</file>

<file path=ppt/tags/tag107.xml><?xml version="1.0" encoding="utf-8"?>
<p:tagLst xmlns:p="http://schemas.openxmlformats.org/presentationml/2006/main">
  <p:tag name="NAME" val="Moon"/>
</p:tagLst>
</file>

<file path=ppt/tags/tag108.xml><?xml version="1.0" encoding="utf-8"?>
<p:tagLst xmlns:p="http://schemas.openxmlformats.org/presentationml/2006/main">
  <p:tag name="ANGLE" val="5"/>
</p:tagLst>
</file>

<file path=ppt/tags/tag109.xml><?xml version="1.0" encoding="utf-8"?>
<p:tagLst xmlns:p="http://schemas.openxmlformats.org/presentationml/2006/main">
  <p:tag name="ANGLE" val="5"/>
</p:tagLst>
</file>

<file path=ppt/theme/theme1.xml><?xml version="1.0" encoding="utf-8"?>
<a:theme xmlns:a="http://schemas.openxmlformats.org/drawingml/2006/main" name="1_Office Theme">
  <a:themeElements>
    <a:clrScheme name="Kemenkes Color Palette">
      <a:dk1>
        <a:srgbClr val="007276"/>
      </a:dk1>
      <a:lt1>
        <a:srgbClr val="FFFFFF"/>
      </a:lt1>
      <a:dk2>
        <a:srgbClr val="16AE97"/>
      </a:dk2>
      <a:lt2>
        <a:srgbClr val="898983"/>
      </a:lt2>
      <a:accent1>
        <a:srgbClr val="06B2BB"/>
      </a:accent1>
      <a:accent2>
        <a:srgbClr val="43B077"/>
      </a:accent2>
      <a:accent3>
        <a:srgbClr val="E3862D"/>
      </a:accent3>
      <a:accent4>
        <a:srgbClr val="D2DB2F"/>
      </a:accent4>
      <a:accent5>
        <a:srgbClr val="F3F7C2"/>
      </a:accent5>
      <a:accent6>
        <a:srgbClr val="C00000"/>
      </a:accent6>
      <a:hlink>
        <a:srgbClr val="C7EDEB"/>
      </a:hlink>
      <a:folHlink>
        <a:srgbClr val="62625E"/>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hite">
  <a:themeElements>
    <a:clrScheme name="Scheme1">
      <a:dk1>
        <a:srgbClr val="000000"/>
      </a:dk1>
      <a:lt1>
        <a:srgbClr val="FFFFFF"/>
      </a:lt1>
      <a:dk2>
        <a:srgbClr val="FFFFFF"/>
      </a:dk2>
      <a:lt2>
        <a:srgbClr val="FFFFFF"/>
      </a:lt2>
      <a:accent1>
        <a:srgbClr val="16B3AC"/>
      </a:accent1>
      <a:accent2>
        <a:srgbClr val="00D6CC"/>
      </a:accent2>
      <a:accent3>
        <a:srgbClr val="03AAEB"/>
      </a:accent3>
      <a:accent4>
        <a:srgbClr val="94E0FE"/>
      </a:accent4>
      <a:accent5>
        <a:srgbClr val="D2DC02"/>
      </a:accent5>
      <a:accent6>
        <a:srgbClr val="BEBEBE"/>
      </a:accent6>
      <a:hlink>
        <a:srgbClr val="0000FF"/>
      </a:hlink>
      <a:folHlink>
        <a:srgbClr val="800080"/>
      </a:folHlink>
    </a:clrScheme>
    <a:fontScheme name="Custom">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6350" cap="sq">
          <a:noFill/>
          <a:miter lim="800000"/>
        </a:ln>
      </a:spPr>
      <a:bodyPr rot="0" spcFirstLastPara="0" vertOverflow="overflow" horzOverflow="overflow" vert="horz" wrap="square" lIns="91440" tIns="45720" rIns="91440" bIns="45720" numCol="1" spcCol="0" rtlCol="0" fromWordArt="0" anchor="ctr" anchorCtr="0" forceAA="0" compatLnSpc="1">
        <a:noAutofit/>
      </a:bodyPr>
      <a:lstStyle>
        <a:defPPr algn="ctr">
          <a:spcBef>
            <a:spcPts val="300"/>
          </a:spcBef>
          <a:spcAft>
            <a:spcPts val="300"/>
          </a:spcAft>
          <a:defRPr sz="1600" dirty="0" err="1">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6350" cap="flat">
          <a:solidFill>
            <a:schemeClr val="tx1"/>
          </a:solidFill>
          <a:miter lim="800000"/>
          <a:tailEnd type="none"/>
        </a:ln>
      </a:spPr>
      <a:bodyPr/>
      <a:lstStyle/>
      <a:style>
        <a:lnRef idx="1">
          <a:schemeClr val="accent1"/>
        </a:lnRef>
        <a:fillRef idx="0">
          <a:schemeClr val="accent1"/>
        </a:fillRef>
        <a:effectRef idx="0">
          <a:schemeClr val="accent1"/>
        </a:effectRef>
        <a:fontRef idx="minor">
          <a:schemeClr val="tx1"/>
        </a:fontRef>
      </a:style>
    </a:lnDef>
    <a:txDef>
      <a:spPr>
        <a:ln w="6350">
          <a:noFill/>
          <a:miter lim="800000"/>
        </a:ln>
      </a:spPr>
      <a:bodyPr vert="horz" wrap="square" lIns="0" tIns="0" rIns="0" bIns="0" rtlCol="0">
        <a:noAutofit/>
      </a:bodyPr>
      <a:lstStyle>
        <a:defPPr algn="l">
          <a:spcBef>
            <a:spcPts val="300"/>
          </a:spcBef>
          <a:spcAft>
            <a:spcPts val="300"/>
          </a:spcAft>
          <a:buNone/>
          <a:defRPr sz="1600" dirty="0" smtClean="0"/>
        </a:defPPr>
      </a:lstStyle>
    </a:txDef>
  </a:objectDefaults>
  <a:extraClrSchemeLst>
    <a:extraClrScheme>
      <a:clrScheme name="Scheme1">
        <a:dk1>
          <a:srgbClr val="000000"/>
        </a:dk1>
        <a:lt1>
          <a:srgbClr val="FFFFFF"/>
        </a:lt1>
        <a:dk2>
          <a:srgbClr val="FFFFFF"/>
        </a:dk2>
        <a:lt2>
          <a:srgbClr val="FFFFFF"/>
        </a:lt2>
        <a:accent1>
          <a:srgbClr val="16B3AC"/>
        </a:accent1>
        <a:accent2>
          <a:srgbClr val="00D6CC"/>
        </a:accent2>
        <a:accent3>
          <a:srgbClr val="03AAEB"/>
        </a:accent3>
        <a:accent4>
          <a:srgbClr val="94E0FE"/>
        </a:accent4>
        <a:accent5>
          <a:srgbClr val="D2DC02"/>
        </a:accent5>
        <a:accent6>
          <a:srgbClr val="BEBEBE"/>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custClrLst>
    <a:custClr name="Dark Gray">
      <a:srgbClr val="4D4D4D"/>
    </a:custClr>
    <a:custClr name="Mid Gray">
      <a:srgbClr val="7F7F7F"/>
    </a:custClr>
    <a:custClr name="Light Gray">
      <a:srgbClr val="B3B3B3"/>
    </a:custClr>
    <a:custClr name="Super Light Gray">
      <a:srgbClr val="D0D0D0"/>
    </a:custClr>
    <a:custClr name="Pale Gray">
      <a:srgbClr val="E6E6E6"/>
    </a:custClr>
    <a:custClr name="Custom Color6">
      <a:srgbClr val="005050"/>
    </a:custClr>
    <a:custClr name="Custom Color7">
      <a:srgbClr val="646400"/>
    </a:custClr>
    <a:custClr name="Custom Color8">
      <a:srgbClr val="F4F7C2"/>
    </a:custClr>
    <a:custClr name="Custom Color9">
      <a:srgbClr val="BFBFBF"/>
    </a:custClr>
    <a:custClr name="Custom Color10">
      <a:srgbClr val="7F7F7F"/>
    </a:custClr>
    <a:custClr name="Custom Color11">
      <a:srgbClr val="C00000"/>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6167</Words>
  <Application>WPS Presentation</Application>
  <PresentationFormat>Widescreen</PresentationFormat>
  <Paragraphs>115</Paragraphs>
  <Slides>15</Slides>
  <Notes>2</Notes>
  <HiddenSlides>0</HiddenSlides>
  <MMClips>0</MMClips>
  <ScaleCrop>false</ScaleCrop>
  <HeadingPairs>
    <vt:vector size="8" baseType="variant">
      <vt:variant>
        <vt:lpstr>已用的字体</vt:lpstr>
      </vt:variant>
      <vt:variant>
        <vt:i4>22</vt:i4>
      </vt:variant>
      <vt:variant>
        <vt:lpstr>主题</vt:lpstr>
      </vt:variant>
      <vt:variant>
        <vt:i4>2</vt:i4>
      </vt:variant>
      <vt:variant>
        <vt:lpstr>嵌入 OLE 服务器</vt:lpstr>
      </vt:variant>
      <vt:variant>
        <vt:i4>15</vt:i4>
      </vt:variant>
      <vt:variant>
        <vt:lpstr>幻灯片标题</vt:lpstr>
      </vt:variant>
      <vt:variant>
        <vt:i4>15</vt:i4>
      </vt:variant>
    </vt:vector>
  </HeadingPairs>
  <TitlesOfParts>
    <vt:vector size="54" baseType="lpstr">
      <vt:lpstr>Arial</vt:lpstr>
      <vt:lpstr>SimSun</vt:lpstr>
      <vt:lpstr>Wingdings</vt:lpstr>
      <vt:lpstr>VAG Rounded</vt:lpstr>
      <vt:lpstr>Yu Gothic UI Semilight</vt:lpstr>
      <vt:lpstr>Segoe UI</vt:lpstr>
      <vt:lpstr>VAGRounded BT</vt:lpstr>
      <vt:lpstr>Segoe Print</vt:lpstr>
      <vt:lpstr>Segoe UI</vt:lpstr>
      <vt:lpstr>Arial</vt:lpstr>
      <vt:lpstr>Quattrocento Sans</vt:lpstr>
      <vt:lpstr>Calibri</vt:lpstr>
      <vt:lpstr>Century Gothic</vt:lpstr>
      <vt:lpstr>Noto Sans Symbols</vt:lpstr>
      <vt:lpstr>Century Gothic</vt:lpstr>
      <vt:lpstr>Calibri</vt:lpstr>
      <vt:lpstr>Open Sans</vt:lpstr>
      <vt:lpstr>Agency FB</vt:lpstr>
      <vt:lpstr>Microsoft YaHei</vt:lpstr>
      <vt:lpstr>Arial Unicode MS</vt:lpstr>
      <vt:lpstr>Aptos</vt:lpstr>
      <vt:lpstr>Times New Roman</vt:lpstr>
      <vt:lpstr>1_Office Theme</vt:lpstr>
      <vt:lpstr>White</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TCLayout.ActiveDocument.1</vt:lpstr>
      <vt:lpstr>APLIKASI PORTAL SKRINNING BAYI BARU LAHIR</vt:lpstr>
      <vt:lpstr>PowerPoint 演示文稿</vt:lpstr>
      <vt:lpstr>Portal Skrinning Bayi Baru Lahir</vt:lpstr>
      <vt:lpstr>Portal Skrinning Bayi Baru Lahir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Terima Kasih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Integrated Mission – Programme of Action for Cancer Therapy) In Country Missions/Field Visits  </dc:title>
  <dc:creator>Lily Rohmatus Sholihah</dc:creator>
  <cp:lastModifiedBy>SIRS-ARSY</cp:lastModifiedBy>
  <cp:revision>138</cp:revision>
  <dcterms:created xsi:type="dcterms:W3CDTF">2024-07-08T08:12:00Z</dcterms:created>
  <dcterms:modified xsi:type="dcterms:W3CDTF">2026-05-26T06:20:32Z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8AE305A50EDE411EB576E00AB76943D6_13</vt:lpwstr>
  </property>
  <property fmtid="{D5CDD505-2E9C-101B-9397-08002B2CF9AE}" pid="3" name="KSOProductBuildVer">
    <vt:lpwstr>1033-12.1.0.26372</vt:lpwstr>
  </property>
</Properties>
</file>